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Masters/slideMaster1.xml" ContentType="application/vnd.openxmlformats-officedocument.presentationml.slide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3" r:id="rId1"/>
  </p:sldMasterIdLst>
  <p:notesMasterIdLst>
    <p:notesMasterId r:id="rId10"/>
  </p:notesMasterIdLst>
  <p:handoutMasterIdLst>
    <p:handoutMasterId r:id="rId11"/>
  </p:handoutMasterIdLst>
  <p:sldIdLst>
    <p:sldId id="256" r:id="rId2"/>
    <p:sldId id="338" r:id="rId3"/>
    <p:sldId id="268" r:id="rId4"/>
    <p:sldId id="339" r:id="rId5"/>
    <p:sldId id="341" r:id="rId6"/>
    <p:sldId id="342" r:id="rId7"/>
    <p:sldId id="344" r:id="rId8"/>
    <p:sldId id="272" r:id="rId9"/>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5" autoAdjust="0"/>
    <p:restoredTop sz="96439" autoAdjust="0"/>
  </p:normalViewPr>
  <p:slideViewPr>
    <p:cSldViewPr snapToGrid="0" snapToObjects="1" showGuides="1">
      <p:cViewPr varScale="1">
        <p:scale>
          <a:sx n="74" d="100"/>
          <a:sy n="74" d="100"/>
        </p:scale>
        <p:origin x="94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171" d="100"/>
          <a:sy n="171" d="100"/>
        </p:scale>
        <p:origin x="6552"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A09DDA-0787-4B42-881F-6B3C23931858}"/>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4431845B-8C18-C246-A0D1-61FFD196315D}"/>
              </a:ext>
            </a:extLst>
          </p:cNvPr>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D70301B5-88AD-1849-891D-EA2905EB5A88}" type="datetimeFigureOut">
              <a:rPr lang="en-GB" smtClean="0"/>
              <a:t>12/04/2021</a:t>
            </a:fld>
            <a:endParaRPr lang="en-GB" dirty="0"/>
          </a:p>
        </p:txBody>
      </p:sp>
      <p:sp>
        <p:nvSpPr>
          <p:cNvPr id="4" name="Footer Placeholder 3">
            <a:extLst>
              <a:ext uri="{FF2B5EF4-FFF2-40B4-BE49-F238E27FC236}">
                <a16:creationId xmlns:a16="http://schemas.microsoft.com/office/drawing/2014/main" id="{EC75FE6D-CCE1-E44E-89A4-77460EF6CCBA}"/>
              </a:ext>
            </a:extLst>
          </p:cNvPr>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DAD6315B-F8F9-5649-8DCB-C363E729D5ED}"/>
              </a:ext>
            </a:extLst>
          </p:cNvPr>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23A602F4-4C0C-5F4F-8771-7E15167AE556}" type="slidenum">
              <a:rPr lang="en-GB" smtClean="0"/>
              <a:t>‹N°›</a:t>
            </a:fld>
            <a:endParaRPr lang="en-GB" dirty="0"/>
          </a:p>
        </p:txBody>
      </p:sp>
    </p:spTree>
    <p:extLst>
      <p:ext uri="{BB962C8B-B14F-4D97-AF65-F5344CB8AC3E}">
        <p14:creationId xmlns:p14="http://schemas.microsoft.com/office/powerpoint/2010/main" val="1957455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7850AB23-24A6-494C-BA00-B87242B78CB4}" type="datetimeFigureOut">
              <a:rPr lang="en-GB" smtClean="0"/>
              <a:t>12/04/2021</a:t>
            </a:fld>
            <a:endParaRPr lang="en-GB" dirty="0"/>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20CA530D-631F-4981-98F0-E6C07C67E1A3}" type="slidenum">
              <a:rPr lang="en-GB" smtClean="0"/>
              <a:t>‹N°›</a:t>
            </a:fld>
            <a:endParaRPr lang="en-GB" dirty="0"/>
          </a:p>
        </p:txBody>
      </p:sp>
    </p:spTree>
    <p:extLst>
      <p:ext uri="{BB962C8B-B14F-4D97-AF65-F5344CB8AC3E}">
        <p14:creationId xmlns:p14="http://schemas.microsoft.com/office/powerpoint/2010/main" val="3129541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1</a:t>
            </a:fld>
            <a:endParaRPr lang="en-GB" dirty="0"/>
          </a:p>
        </p:txBody>
      </p:sp>
    </p:spTree>
    <p:extLst>
      <p:ext uri="{BB962C8B-B14F-4D97-AF65-F5344CB8AC3E}">
        <p14:creationId xmlns:p14="http://schemas.microsoft.com/office/powerpoint/2010/main" val="334288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2</a:t>
            </a:fld>
            <a:endParaRPr lang="en-GB" dirty="0"/>
          </a:p>
        </p:txBody>
      </p:sp>
    </p:spTree>
    <p:extLst>
      <p:ext uri="{BB962C8B-B14F-4D97-AF65-F5344CB8AC3E}">
        <p14:creationId xmlns:p14="http://schemas.microsoft.com/office/powerpoint/2010/main" val="2807506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3</a:t>
            </a:fld>
            <a:endParaRPr lang="en-GB" dirty="0"/>
          </a:p>
        </p:txBody>
      </p:sp>
    </p:spTree>
    <p:extLst>
      <p:ext uri="{BB962C8B-B14F-4D97-AF65-F5344CB8AC3E}">
        <p14:creationId xmlns:p14="http://schemas.microsoft.com/office/powerpoint/2010/main" val="3581975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4</a:t>
            </a:fld>
            <a:endParaRPr lang="en-GB" dirty="0"/>
          </a:p>
        </p:txBody>
      </p:sp>
    </p:spTree>
    <p:extLst>
      <p:ext uri="{BB962C8B-B14F-4D97-AF65-F5344CB8AC3E}">
        <p14:creationId xmlns:p14="http://schemas.microsoft.com/office/powerpoint/2010/main" val="563507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5</a:t>
            </a:fld>
            <a:endParaRPr lang="en-GB" dirty="0"/>
          </a:p>
        </p:txBody>
      </p:sp>
    </p:spTree>
    <p:extLst>
      <p:ext uri="{BB962C8B-B14F-4D97-AF65-F5344CB8AC3E}">
        <p14:creationId xmlns:p14="http://schemas.microsoft.com/office/powerpoint/2010/main" val="3307562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6</a:t>
            </a:fld>
            <a:endParaRPr lang="en-GB" dirty="0"/>
          </a:p>
        </p:txBody>
      </p:sp>
    </p:spTree>
    <p:extLst>
      <p:ext uri="{BB962C8B-B14F-4D97-AF65-F5344CB8AC3E}">
        <p14:creationId xmlns:p14="http://schemas.microsoft.com/office/powerpoint/2010/main" val="243320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7</a:t>
            </a:fld>
            <a:endParaRPr lang="en-GB" dirty="0"/>
          </a:p>
        </p:txBody>
      </p:sp>
    </p:spTree>
    <p:extLst>
      <p:ext uri="{BB962C8B-B14F-4D97-AF65-F5344CB8AC3E}">
        <p14:creationId xmlns:p14="http://schemas.microsoft.com/office/powerpoint/2010/main" val="3680339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dirty="0"/>
          </a:p>
        </p:txBody>
      </p:sp>
    </p:spTree>
    <p:extLst>
      <p:ext uri="{BB962C8B-B14F-4D97-AF65-F5344CB8AC3E}">
        <p14:creationId xmlns:p14="http://schemas.microsoft.com/office/powerpoint/2010/main" val="704208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1">
    <p:spTree>
      <p:nvGrpSpPr>
        <p:cNvPr id="1" name=""/>
        <p:cNvGrpSpPr/>
        <p:nvPr/>
      </p:nvGrpSpPr>
      <p:grpSpPr>
        <a:xfrm>
          <a:off x="0" y="0"/>
          <a:ext cx="0" cy="0"/>
          <a:chOff x="0" y="0"/>
          <a:chExt cx="0" cy="0"/>
        </a:xfrm>
      </p:grpSpPr>
      <p:sp>
        <p:nvSpPr>
          <p:cNvPr id="9" name="Rectangle 8"/>
          <p:cNvSpPr/>
          <p:nvPr/>
        </p:nvSpPr>
        <p:spPr bwMode="hidden">
          <a:xfrm>
            <a:off x="0" y="0"/>
            <a:ext cx="8096250" cy="3429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bwMode="hidden">
          <a:xfrm>
            <a:off x="0" y="3429000"/>
            <a:ext cx="8096250" cy="1143000"/>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p:nvSpPr>
        <p:spPr bwMode="hidden">
          <a:xfrm>
            <a:off x="8096250" y="0"/>
            <a:ext cx="4095750" cy="3429000"/>
          </a:xfrm>
          <a:prstGeom prst="rect">
            <a:avLst/>
          </a:prstGeom>
          <a:solidFill>
            <a:srgbClr val="EB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GB" dirty="0"/>
              <a:t>[Presentation title]</a:t>
            </a:r>
          </a:p>
        </p:txBody>
      </p:sp>
      <p:sp>
        <p:nvSpPr>
          <p:cNvPr id="3" name="Subtitle 2"/>
          <p:cNvSpPr>
            <a:spLocks noGrp="1"/>
          </p:cNvSpPr>
          <p:nvPr>
            <p:ph type="subTitle" idx="1" hasCustomPrompt="1"/>
          </p:nvPr>
        </p:nvSpPr>
        <p:spPr>
          <a:xfrm>
            <a:off x="442914" y="374904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GB" dirty="0"/>
              <a:t>[Presentation subtitle]</a:t>
            </a:r>
          </a:p>
        </p:txBody>
      </p:sp>
      <p:pic>
        <p:nvPicPr>
          <p:cNvPr id="8" name="Picture 7">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2542230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 Subtitl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7" name="Subtitle 2">
            <a:extLst>
              <a:ext uri="{FF2B5EF4-FFF2-40B4-BE49-F238E27FC236}">
                <a16:creationId xmlns:a16="http://schemas.microsoft.com/office/drawing/2014/main" id="{32E0820E-E86A-4245-AF6A-000EBF442F6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sz="half" idx="1"/>
          </p:nvPr>
        </p:nvSpPr>
        <p:spPr>
          <a:xfrm>
            <a:off x="442913" y="2103438"/>
            <a:ext cx="5473700" cy="4068761"/>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6275388" y="2103437"/>
            <a:ext cx="5473699" cy="4068761"/>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3" name="Presentation Footer">
            <a:extLst>
              <a:ext uri="{FF2B5EF4-FFF2-40B4-BE49-F238E27FC236}">
                <a16:creationId xmlns:a16="http://schemas.microsoft.com/office/drawing/2014/main" id="{067D2AEA-341E-4BEC-9DE2-87F1D311F51B}"/>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4" name="Date">
            <a:extLst>
              <a:ext uri="{FF2B5EF4-FFF2-40B4-BE49-F238E27FC236}">
                <a16:creationId xmlns:a16="http://schemas.microsoft.com/office/drawing/2014/main" id="{FFDA629C-04CF-4329-A513-8273BEBC5E42}"/>
              </a:ext>
            </a:extLst>
          </p:cNvPr>
          <p:cNvSpPr>
            <a:spLocks noGrp="1"/>
          </p:cNvSpPr>
          <p:nvPr>
            <p:ph type="dt" sz="half" idx="12"/>
          </p:nvPr>
        </p:nvSpPr>
        <p:spPr>
          <a:xfrm>
            <a:off x="9984296" y="6355080"/>
            <a:ext cx="1764792" cy="137160"/>
          </a:xfrm>
        </p:spPr>
        <p:txBody>
          <a:bodyPr/>
          <a:lstStyle/>
          <a:p>
            <a:r>
              <a:rPr lang="en-GB" dirty="0"/>
              <a:t>April 2021</a:t>
            </a:r>
          </a:p>
        </p:txBody>
      </p:sp>
      <p:sp>
        <p:nvSpPr>
          <p:cNvPr id="15" name="Slide Number">
            <a:extLst>
              <a:ext uri="{FF2B5EF4-FFF2-40B4-BE49-F238E27FC236}">
                <a16:creationId xmlns:a16="http://schemas.microsoft.com/office/drawing/2014/main" id="{C3EEAEFD-4D96-414E-BFBD-533058064162}"/>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64142666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0"/>
            <a:ext cx="5317807" cy="1387275"/>
          </a:xfrm>
        </p:spPr>
        <p:txBody>
          <a:bodyPr/>
          <a:lstStyle>
            <a:lvl1pPr>
              <a:defRPr/>
            </a:lvl1pPr>
          </a:lstStyle>
          <a:p>
            <a:r>
              <a:rPr lang="en-GB" dirty="0"/>
              <a:t>[Slide title]</a:t>
            </a:r>
          </a:p>
        </p:txBody>
      </p:sp>
      <p:sp>
        <p:nvSpPr>
          <p:cNvPr id="3" name="Content Placeholder 2"/>
          <p:cNvSpPr>
            <a:spLocks noGrp="1"/>
          </p:cNvSpPr>
          <p:nvPr>
            <p:ph sz="half" idx="1"/>
          </p:nvPr>
        </p:nvSpPr>
        <p:spPr>
          <a:xfrm>
            <a:off x="442913" y="2103438"/>
            <a:ext cx="5317807" cy="4068761"/>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8" name="Picture Placeholder 2">
            <a:extLst>
              <a:ext uri="{FF2B5EF4-FFF2-40B4-BE49-F238E27FC236}">
                <a16:creationId xmlns:a16="http://schemas.microsoft.com/office/drawing/2014/main" id="{2BED7AA0-17C2-48FB-ABC4-C692036AAF8C}"/>
              </a:ext>
            </a:extLst>
          </p:cNvPr>
          <p:cNvSpPr>
            <a:spLocks noGrp="1"/>
          </p:cNvSpPr>
          <p:nvPr>
            <p:ph type="pic" sz="quarter" idx="13"/>
          </p:nvPr>
        </p:nvSpPr>
        <p:spPr>
          <a:xfrm>
            <a:off x="6096000" y="0"/>
            <a:ext cx="6096000" cy="685800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0" name="Presentation Footer">
            <a:extLst>
              <a:ext uri="{FF2B5EF4-FFF2-40B4-BE49-F238E27FC236}">
                <a16:creationId xmlns:a16="http://schemas.microsoft.com/office/drawing/2014/main" id="{13CA01EC-74E7-46D6-B9C3-3BF3818DA279}"/>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1" name="Date">
            <a:extLst>
              <a:ext uri="{FF2B5EF4-FFF2-40B4-BE49-F238E27FC236}">
                <a16:creationId xmlns:a16="http://schemas.microsoft.com/office/drawing/2014/main" id="{1E65F41B-A18F-4D3E-915F-1F3293174063}"/>
              </a:ext>
            </a:extLst>
          </p:cNvPr>
          <p:cNvSpPr>
            <a:spLocks noGrp="1"/>
          </p:cNvSpPr>
          <p:nvPr>
            <p:ph type="dt" sz="half" idx="12"/>
          </p:nvPr>
        </p:nvSpPr>
        <p:spPr>
          <a:xfrm>
            <a:off x="9984296" y="6355080"/>
            <a:ext cx="1764792" cy="137160"/>
          </a:xfrm>
        </p:spPr>
        <p:txBody>
          <a:bodyPr/>
          <a:lstStyle>
            <a:lvl1pPr>
              <a:defRPr>
                <a:solidFill>
                  <a:schemeClr val="bg1"/>
                </a:solidFill>
              </a:defRPr>
            </a:lvl1pPr>
          </a:lstStyle>
          <a:p>
            <a:r>
              <a:rPr lang="en-GB" dirty="0"/>
              <a:t>April 2021</a:t>
            </a:r>
          </a:p>
        </p:txBody>
      </p:sp>
      <p:sp>
        <p:nvSpPr>
          <p:cNvPr id="12" name="Slide Number">
            <a:extLst>
              <a:ext uri="{FF2B5EF4-FFF2-40B4-BE49-F238E27FC236}">
                <a16:creationId xmlns:a16="http://schemas.microsoft.com/office/drawing/2014/main" id="{D73C98D8-5B98-41C4-AEFF-4A77CD067698}"/>
              </a:ext>
            </a:extLst>
          </p:cNvPr>
          <p:cNvSpPr>
            <a:spLocks noGrp="1"/>
          </p:cNvSpPr>
          <p:nvPr>
            <p:ph type="sldNum" sz="quarter" idx="11"/>
          </p:nvPr>
        </p:nvSpPr>
        <p:spPr>
          <a:xfrm>
            <a:off x="9984296" y="6492240"/>
            <a:ext cx="1764792" cy="137160"/>
          </a:xfrm>
        </p:spPr>
        <p:txBody>
          <a:bodyPr/>
          <a:lstStyle>
            <a:lvl1pPr>
              <a:defRPr>
                <a:solidFill>
                  <a:schemeClr val="bg1"/>
                </a:solidFill>
              </a:defRPr>
            </a:lvl1p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1623870"/>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Image - Subtitle">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42914" y="430514"/>
            <a:ext cx="5317806" cy="502920"/>
          </a:xfrm>
        </p:spPr>
        <p:txBody>
          <a:bodyPr/>
          <a:lstStyle>
            <a:lvl1pPr>
              <a:defRPr/>
            </a:lvl1pPr>
          </a:lstStyle>
          <a:p>
            <a:r>
              <a:rPr lang="en-GB" dirty="0"/>
              <a:t>[Slide title]</a:t>
            </a:r>
          </a:p>
        </p:txBody>
      </p:sp>
      <p:sp>
        <p:nvSpPr>
          <p:cNvPr id="7" name="Subtitle 2">
            <a:extLst>
              <a:ext uri="{FF2B5EF4-FFF2-40B4-BE49-F238E27FC236}">
                <a16:creationId xmlns:a16="http://schemas.microsoft.com/office/drawing/2014/main" id="{339845CC-465C-0147-BB19-41367E39D82E}"/>
              </a:ext>
            </a:extLst>
          </p:cNvPr>
          <p:cNvSpPr>
            <a:spLocks noGrp="1"/>
          </p:cNvSpPr>
          <p:nvPr>
            <p:ph type="subTitle" idx="16" hasCustomPrompt="1"/>
          </p:nvPr>
        </p:nvSpPr>
        <p:spPr>
          <a:xfrm>
            <a:off x="442912" y="933433"/>
            <a:ext cx="5317808"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sz="half" idx="1"/>
          </p:nvPr>
        </p:nvSpPr>
        <p:spPr>
          <a:xfrm>
            <a:off x="442913" y="2103438"/>
            <a:ext cx="5317807"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Picture Placeholder 2"/>
          <p:cNvSpPr>
            <a:spLocks noGrp="1"/>
          </p:cNvSpPr>
          <p:nvPr>
            <p:ph type="pic" sz="quarter" idx="13"/>
          </p:nvPr>
        </p:nvSpPr>
        <p:spPr>
          <a:xfrm>
            <a:off x="6096000" y="0"/>
            <a:ext cx="6096000" cy="685800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4" name="Presentation Footer">
            <a:extLst>
              <a:ext uri="{FF2B5EF4-FFF2-40B4-BE49-F238E27FC236}">
                <a16:creationId xmlns:a16="http://schemas.microsoft.com/office/drawing/2014/main" id="{D7C5ACFB-61B7-4A08-AE8A-3A80BEC2E22A}"/>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5" name="Date">
            <a:extLst>
              <a:ext uri="{FF2B5EF4-FFF2-40B4-BE49-F238E27FC236}">
                <a16:creationId xmlns:a16="http://schemas.microsoft.com/office/drawing/2014/main" id="{02BAA9CC-763F-4505-97C9-24D4ABD8DD6F}"/>
              </a:ext>
            </a:extLst>
          </p:cNvPr>
          <p:cNvSpPr>
            <a:spLocks noGrp="1"/>
          </p:cNvSpPr>
          <p:nvPr>
            <p:ph type="dt" sz="half" idx="12"/>
          </p:nvPr>
        </p:nvSpPr>
        <p:spPr>
          <a:xfrm>
            <a:off x="9984296" y="6355080"/>
            <a:ext cx="1764792" cy="137160"/>
          </a:xfrm>
        </p:spPr>
        <p:txBody>
          <a:bodyPr/>
          <a:lstStyle>
            <a:lvl1pPr>
              <a:defRPr>
                <a:solidFill>
                  <a:schemeClr val="bg1"/>
                </a:solidFill>
              </a:defRPr>
            </a:lvl1pPr>
          </a:lstStyle>
          <a:p>
            <a:r>
              <a:rPr lang="en-GB" dirty="0"/>
              <a:t>April 2021</a:t>
            </a:r>
          </a:p>
        </p:txBody>
      </p:sp>
      <p:sp>
        <p:nvSpPr>
          <p:cNvPr id="16" name="Slide Number">
            <a:extLst>
              <a:ext uri="{FF2B5EF4-FFF2-40B4-BE49-F238E27FC236}">
                <a16:creationId xmlns:a16="http://schemas.microsoft.com/office/drawing/2014/main" id="{10E761E0-3587-4A31-997F-CE8E3A358C6C}"/>
              </a:ext>
            </a:extLst>
          </p:cNvPr>
          <p:cNvSpPr>
            <a:spLocks noGrp="1"/>
          </p:cNvSpPr>
          <p:nvPr>
            <p:ph type="sldNum" sz="quarter" idx="11"/>
          </p:nvPr>
        </p:nvSpPr>
        <p:spPr>
          <a:xfrm>
            <a:off x="9984296" y="6492240"/>
            <a:ext cx="1764792" cy="137160"/>
          </a:xfrm>
        </p:spPr>
        <p:txBody>
          <a:bodyPr/>
          <a:lstStyle>
            <a:lvl1pPr>
              <a:defRPr>
                <a:solidFill>
                  <a:schemeClr val="bg1"/>
                </a:solidFill>
              </a:defRPr>
            </a:lvl1p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556111294"/>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sz="half" idx="1"/>
          </p:nvPr>
        </p:nvSpPr>
        <p:spPr>
          <a:xfrm>
            <a:off x="442913" y="2103438"/>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4332288" y="2103438"/>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2" name="Content Placeholder 4"/>
          <p:cNvSpPr>
            <a:spLocks noGrp="1"/>
          </p:cNvSpPr>
          <p:nvPr>
            <p:ph sz="half" idx="13"/>
          </p:nvPr>
        </p:nvSpPr>
        <p:spPr>
          <a:xfrm>
            <a:off x="8220076" y="2103438"/>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3" name="Presentation Footer">
            <a:extLst>
              <a:ext uri="{FF2B5EF4-FFF2-40B4-BE49-F238E27FC236}">
                <a16:creationId xmlns:a16="http://schemas.microsoft.com/office/drawing/2014/main" id="{6C53AB53-6653-42B1-B9D6-EB2EFF4B49D5}"/>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4" name="Date">
            <a:extLst>
              <a:ext uri="{FF2B5EF4-FFF2-40B4-BE49-F238E27FC236}">
                <a16:creationId xmlns:a16="http://schemas.microsoft.com/office/drawing/2014/main" id="{76E638A8-EB6B-4563-B520-8A8A6A3E6642}"/>
              </a:ext>
            </a:extLst>
          </p:cNvPr>
          <p:cNvSpPr>
            <a:spLocks noGrp="1"/>
          </p:cNvSpPr>
          <p:nvPr>
            <p:ph type="dt" sz="half" idx="12"/>
          </p:nvPr>
        </p:nvSpPr>
        <p:spPr>
          <a:xfrm>
            <a:off x="9984296" y="6355080"/>
            <a:ext cx="1764792" cy="137160"/>
          </a:xfrm>
        </p:spPr>
        <p:txBody>
          <a:bodyPr/>
          <a:lstStyle/>
          <a:p>
            <a:r>
              <a:rPr lang="en-GB" dirty="0"/>
              <a:t>April 2021</a:t>
            </a:r>
          </a:p>
        </p:txBody>
      </p:sp>
      <p:sp>
        <p:nvSpPr>
          <p:cNvPr id="15" name="Slide Number">
            <a:extLst>
              <a:ext uri="{FF2B5EF4-FFF2-40B4-BE49-F238E27FC236}">
                <a16:creationId xmlns:a16="http://schemas.microsoft.com/office/drawing/2014/main" id="{6013A4E0-8BC8-43BD-AE29-7D448DF33DB5}"/>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323019015"/>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ntent - Subtitle">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8" name="Subtitle 2">
            <a:extLst>
              <a:ext uri="{FF2B5EF4-FFF2-40B4-BE49-F238E27FC236}">
                <a16:creationId xmlns:a16="http://schemas.microsoft.com/office/drawing/2014/main" id="{B56B3548-5EB8-714F-93B3-BD8CE8C6C99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sz="half" idx="1"/>
          </p:nvPr>
        </p:nvSpPr>
        <p:spPr>
          <a:xfrm>
            <a:off x="442913" y="2103439"/>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4332288" y="2103439"/>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2" name="Content Placeholder 4"/>
          <p:cNvSpPr>
            <a:spLocks noGrp="1"/>
          </p:cNvSpPr>
          <p:nvPr>
            <p:ph sz="half" idx="13"/>
          </p:nvPr>
        </p:nvSpPr>
        <p:spPr>
          <a:xfrm>
            <a:off x="8220076" y="2103439"/>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4" name="Presentation Footer">
            <a:extLst>
              <a:ext uri="{FF2B5EF4-FFF2-40B4-BE49-F238E27FC236}">
                <a16:creationId xmlns:a16="http://schemas.microsoft.com/office/drawing/2014/main" id="{255A06FB-EE8B-4642-9C1A-40B8F0083D8E}"/>
              </a:ext>
            </a:extLst>
          </p:cNvPr>
          <p:cNvSpPr>
            <a:spLocks noGrp="1"/>
          </p:cNvSpPr>
          <p:nvPr>
            <p:ph type="ftr" sz="quarter" idx="17"/>
          </p:nvPr>
        </p:nvSpPr>
        <p:spPr>
          <a:xfrm>
            <a:off x="442912" y="6355080"/>
            <a:ext cx="5473701" cy="137160"/>
          </a:xfrm>
        </p:spPr>
        <p:txBody>
          <a:bodyPr/>
          <a:lstStyle/>
          <a:p>
            <a:pPr algn="l"/>
            <a:r>
              <a:rPr lang="en-US" dirty="0"/>
              <a:t>Waste-to-Energy in the Taxonomy regulation: a legal approach</a:t>
            </a:r>
            <a:endParaRPr lang="en-GB" dirty="0"/>
          </a:p>
        </p:txBody>
      </p:sp>
      <p:sp>
        <p:nvSpPr>
          <p:cNvPr id="16" name="Date">
            <a:extLst>
              <a:ext uri="{FF2B5EF4-FFF2-40B4-BE49-F238E27FC236}">
                <a16:creationId xmlns:a16="http://schemas.microsoft.com/office/drawing/2014/main" id="{CB39C188-B397-483D-80EC-B5D9D1384E65}"/>
              </a:ext>
            </a:extLst>
          </p:cNvPr>
          <p:cNvSpPr>
            <a:spLocks noGrp="1"/>
          </p:cNvSpPr>
          <p:nvPr>
            <p:ph type="dt" sz="half" idx="12"/>
          </p:nvPr>
        </p:nvSpPr>
        <p:spPr>
          <a:xfrm>
            <a:off x="9984296" y="6355080"/>
            <a:ext cx="1764792" cy="137160"/>
          </a:xfrm>
        </p:spPr>
        <p:txBody>
          <a:bodyPr/>
          <a:lstStyle/>
          <a:p>
            <a:r>
              <a:rPr lang="en-GB" dirty="0"/>
              <a:t>April 2021</a:t>
            </a:r>
          </a:p>
        </p:txBody>
      </p:sp>
      <p:sp>
        <p:nvSpPr>
          <p:cNvPr id="17" name="Slide Number">
            <a:extLst>
              <a:ext uri="{FF2B5EF4-FFF2-40B4-BE49-F238E27FC236}">
                <a16:creationId xmlns:a16="http://schemas.microsoft.com/office/drawing/2014/main" id="{5CA8159A-8660-4BB5-BFF5-FCB30C41DAD6}"/>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552856060"/>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sz="half" idx="1"/>
          </p:nvPr>
        </p:nvSpPr>
        <p:spPr>
          <a:xfrm>
            <a:off x="442913"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3360613"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Content Placeholder 4"/>
          <p:cNvSpPr>
            <a:spLocks noGrp="1"/>
          </p:cNvSpPr>
          <p:nvPr>
            <p:ph sz="half" idx="13"/>
          </p:nvPr>
        </p:nvSpPr>
        <p:spPr>
          <a:xfrm>
            <a:off x="6275388"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7" name="Content Placeholder 5"/>
          <p:cNvSpPr>
            <a:spLocks noGrp="1"/>
          </p:cNvSpPr>
          <p:nvPr>
            <p:ph sz="half" idx="14"/>
          </p:nvPr>
        </p:nvSpPr>
        <p:spPr>
          <a:xfrm>
            <a:off x="9190163"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4" name="Presentation Footer">
            <a:extLst>
              <a:ext uri="{FF2B5EF4-FFF2-40B4-BE49-F238E27FC236}">
                <a16:creationId xmlns:a16="http://schemas.microsoft.com/office/drawing/2014/main" id="{EC1E7080-72F9-4244-AFA9-CEE3373F1B7F}"/>
              </a:ext>
            </a:extLst>
          </p:cNvPr>
          <p:cNvSpPr>
            <a:spLocks noGrp="1"/>
          </p:cNvSpPr>
          <p:nvPr>
            <p:ph type="ftr" sz="quarter" idx="15"/>
          </p:nvPr>
        </p:nvSpPr>
        <p:spPr>
          <a:xfrm>
            <a:off x="442912" y="6355080"/>
            <a:ext cx="5473701" cy="137160"/>
          </a:xfrm>
        </p:spPr>
        <p:txBody>
          <a:bodyPr/>
          <a:lstStyle/>
          <a:p>
            <a:pPr algn="l"/>
            <a:r>
              <a:rPr lang="en-US" dirty="0"/>
              <a:t>Waste-to-Energy in the Taxonomy regulation: a legal approach</a:t>
            </a:r>
            <a:endParaRPr lang="en-GB" dirty="0"/>
          </a:p>
        </p:txBody>
      </p:sp>
      <p:sp>
        <p:nvSpPr>
          <p:cNvPr id="15" name="Date">
            <a:extLst>
              <a:ext uri="{FF2B5EF4-FFF2-40B4-BE49-F238E27FC236}">
                <a16:creationId xmlns:a16="http://schemas.microsoft.com/office/drawing/2014/main" id="{9C15D536-803A-4FDA-96C2-0DD6A243A97F}"/>
              </a:ext>
            </a:extLst>
          </p:cNvPr>
          <p:cNvSpPr>
            <a:spLocks noGrp="1"/>
          </p:cNvSpPr>
          <p:nvPr>
            <p:ph type="dt" sz="half" idx="12"/>
          </p:nvPr>
        </p:nvSpPr>
        <p:spPr>
          <a:xfrm>
            <a:off x="9984296" y="6355080"/>
            <a:ext cx="1764792" cy="137160"/>
          </a:xfrm>
        </p:spPr>
        <p:txBody>
          <a:bodyPr/>
          <a:lstStyle/>
          <a:p>
            <a:r>
              <a:rPr lang="en-GB" dirty="0"/>
              <a:t>April 2021</a:t>
            </a:r>
          </a:p>
        </p:txBody>
      </p:sp>
      <p:sp>
        <p:nvSpPr>
          <p:cNvPr id="16" name="Slide Number">
            <a:extLst>
              <a:ext uri="{FF2B5EF4-FFF2-40B4-BE49-F238E27FC236}">
                <a16:creationId xmlns:a16="http://schemas.microsoft.com/office/drawing/2014/main" id="{766AC7EC-26A9-4359-B160-8DCDEB14FC5C}"/>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139664725"/>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ur Content - Subtitle">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11" name="Subtitle 2">
            <a:extLst>
              <a:ext uri="{FF2B5EF4-FFF2-40B4-BE49-F238E27FC236}">
                <a16:creationId xmlns:a16="http://schemas.microsoft.com/office/drawing/2014/main" id="{42F08066-BCE7-3945-BE4E-1DEA43569B7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sz="half" idx="1"/>
          </p:nvPr>
        </p:nvSpPr>
        <p:spPr>
          <a:xfrm>
            <a:off x="442913"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3360613"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Content Placeholder 4"/>
          <p:cNvSpPr>
            <a:spLocks noGrp="1"/>
          </p:cNvSpPr>
          <p:nvPr>
            <p:ph sz="half" idx="13"/>
          </p:nvPr>
        </p:nvSpPr>
        <p:spPr>
          <a:xfrm>
            <a:off x="6275388"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7" name="Content Placeholder 5"/>
          <p:cNvSpPr>
            <a:spLocks noGrp="1"/>
          </p:cNvSpPr>
          <p:nvPr>
            <p:ph sz="half" idx="14"/>
          </p:nvPr>
        </p:nvSpPr>
        <p:spPr>
          <a:xfrm>
            <a:off x="9190163" y="2103438"/>
            <a:ext cx="25560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5" name="Presentation Footer">
            <a:extLst>
              <a:ext uri="{FF2B5EF4-FFF2-40B4-BE49-F238E27FC236}">
                <a16:creationId xmlns:a16="http://schemas.microsoft.com/office/drawing/2014/main" id="{7A38251C-F0F6-4C4E-90EA-046EBE3900D2}"/>
              </a:ext>
            </a:extLst>
          </p:cNvPr>
          <p:cNvSpPr>
            <a:spLocks noGrp="1"/>
          </p:cNvSpPr>
          <p:nvPr>
            <p:ph type="ftr" sz="quarter" idx="17"/>
          </p:nvPr>
        </p:nvSpPr>
        <p:spPr>
          <a:xfrm>
            <a:off x="442912" y="6355080"/>
            <a:ext cx="5473701" cy="137160"/>
          </a:xfrm>
        </p:spPr>
        <p:txBody>
          <a:bodyPr/>
          <a:lstStyle/>
          <a:p>
            <a:pPr algn="l"/>
            <a:r>
              <a:rPr lang="en-US" dirty="0"/>
              <a:t>Waste-to-Energy in the Taxonomy regulation: a legal approach</a:t>
            </a:r>
            <a:endParaRPr lang="en-GB" dirty="0"/>
          </a:p>
        </p:txBody>
      </p:sp>
      <p:sp>
        <p:nvSpPr>
          <p:cNvPr id="16" name="Date">
            <a:extLst>
              <a:ext uri="{FF2B5EF4-FFF2-40B4-BE49-F238E27FC236}">
                <a16:creationId xmlns:a16="http://schemas.microsoft.com/office/drawing/2014/main" id="{D1CEFF90-96A0-43B5-A905-C1B1E995A889}"/>
              </a:ext>
            </a:extLst>
          </p:cNvPr>
          <p:cNvSpPr>
            <a:spLocks noGrp="1"/>
          </p:cNvSpPr>
          <p:nvPr>
            <p:ph type="dt" sz="half" idx="12"/>
          </p:nvPr>
        </p:nvSpPr>
        <p:spPr>
          <a:xfrm>
            <a:off x="9984296" y="6355080"/>
            <a:ext cx="1764792" cy="137160"/>
          </a:xfrm>
        </p:spPr>
        <p:txBody>
          <a:bodyPr/>
          <a:lstStyle/>
          <a:p>
            <a:r>
              <a:rPr lang="en-GB" dirty="0"/>
              <a:t>April 2021</a:t>
            </a:r>
          </a:p>
        </p:txBody>
      </p:sp>
      <p:sp>
        <p:nvSpPr>
          <p:cNvPr id="17" name="Slide Number">
            <a:extLst>
              <a:ext uri="{FF2B5EF4-FFF2-40B4-BE49-F238E27FC236}">
                <a16:creationId xmlns:a16="http://schemas.microsoft.com/office/drawing/2014/main" id="{9026E04C-2403-4D04-9506-C1AEDD8BEC5B}"/>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543479323"/>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ive Content">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sz="half" idx="1"/>
          </p:nvPr>
        </p:nvSpPr>
        <p:spPr>
          <a:xfrm>
            <a:off x="442913"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2777045"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Content Placeholder 4"/>
          <p:cNvSpPr>
            <a:spLocks noGrp="1"/>
          </p:cNvSpPr>
          <p:nvPr>
            <p:ph sz="half" idx="13"/>
          </p:nvPr>
        </p:nvSpPr>
        <p:spPr>
          <a:xfrm>
            <a:off x="5111177"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Content Placeholder 5"/>
          <p:cNvSpPr>
            <a:spLocks noGrp="1"/>
          </p:cNvSpPr>
          <p:nvPr>
            <p:ph sz="half" idx="14"/>
          </p:nvPr>
        </p:nvSpPr>
        <p:spPr>
          <a:xfrm>
            <a:off x="7445309"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9" name="Content Placeholder 6"/>
          <p:cNvSpPr>
            <a:spLocks noGrp="1"/>
          </p:cNvSpPr>
          <p:nvPr>
            <p:ph sz="half" idx="15"/>
          </p:nvPr>
        </p:nvSpPr>
        <p:spPr>
          <a:xfrm>
            <a:off x="9779443"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5" name="Presentation Footer">
            <a:extLst>
              <a:ext uri="{FF2B5EF4-FFF2-40B4-BE49-F238E27FC236}">
                <a16:creationId xmlns:a16="http://schemas.microsoft.com/office/drawing/2014/main" id="{2361EBB0-BC2B-4110-AFF0-9612E9BCBE69}"/>
              </a:ext>
            </a:extLst>
          </p:cNvPr>
          <p:cNvSpPr>
            <a:spLocks noGrp="1"/>
          </p:cNvSpPr>
          <p:nvPr>
            <p:ph type="ftr" sz="quarter" idx="16"/>
          </p:nvPr>
        </p:nvSpPr>
        <p:spPr>
          <a:xfrm>
            <a:off x="442912" y="6355080"/>
            <a:ext cx="5473701" cy="137160"/>
          </a:xfrm>
        </p:spPr>
        <p:txBody>
          <a:bodyPr/>
          <a:lstStyle/>
          <a:p>
            <a:pPr algn="l"/>
            <a:r>
              <a:rPr lang="en-US" dirty="0"/>
              <a:t>Waste-to-Energy in the Taxonomy regulation: a legal approach</a:t>
            </a:r>
            <a:endParaRPr lang="en-GB" dirty="0"/>
          </a:p>
        </p:txBody>
      </p:sp>
      <p:sp>
        <p:nvSpPr>
          <p:cNvPr id="16" name="Date">
            <a:extLst>
              <a:ext uri="{FF2B5EF4-FFF2-40B4-BE49-F238E27FC236}">
                <a16:creationId xmlns:a16="http://schemas.microsoft.com/office/drawing/2014/main" id="{B2E9937C-7E30-4F8A-B2DC-3CABA59F5C8F}"/>
              </a:ext>
            </a:extLst>
          </p:cNvPr>
          <p:cNvSpPr>
            <a:spLocks noGrp="1"/>
          </p:cNvSpPr>
          <p:nvPr>
            <p:ph type="dt" sz="half" idx="12"/>
          </p:nvPr>
        </p:nvSpPr>
        <p:spPr>
          <a:xfrm>
            <a:off x="9984296" y="6355080"/>
            <a:ext cx="1764792" cy="137160"/>
          </a:xfrm>
        </p:spPr>
        <p:txBody>
          <a:bodyPr/>
          <a:lstStyle/>
          <a:p>
            <a:r>
              <a:rPr lang="en-GB" dirty="0"/>
              <a:t>April 2021</a:t>
            </a:r>
          </a:p>
        </p:txBody>
      </p:sp>
      <p:sp>
        <p:nvSpPr>
          <p:cNvPr id="17" name="Slide Number">
            <a:extLst>
              <a:ext uri="{FF2B5EF4-FFF2-40B4-BE49-F238E27FC236}">
                <a16:creationId xmlns:a16="http://schemas.microsoft.com/office/drawing/2014/main" id="{5289CCE2-B31E-4A52-83B1-71AE544EE294}"/>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045707198"/>
      </p:ext>
    </p:extLst>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ive Content - Subtitl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12" name="Subtitle 2">
            <a:extLst>
              <a:ext uri="{FF2B5EF4-FFF2-40B4-BE49-F238E27FC236}">
                <a16:creationId xmlns:a16="http://schemas.microsoft.com/office/drawing/2014/main" id="{BCBFC701-7287-1F4F-B6FA-1BECCBF324C6}"/>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sz="half" idx="1"/>
          </p:nvPr>
        </p:nvSpPr>
        <p:spPr>
          <a:xfrm>
            <a:off x="442913"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2777045"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Content Placeholder 4"/>
          <p:cNvSpPr>
            <a:spLocks noGrp="1"/>
          </p:cNvSpPr>
          <p:nvPr>
            <p:ph sz="half" idx="13"/>
          </p:nvPr>
        </p:nvSpPr>
        <p:spPr>
          <a:xfrm>
            <a:off x="5111177"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Content Placeholder 5"/>
          <p:cNvSpPr>
            <a:spLocks noGrp="1"/>
          </p:cNvSpPr>
          <p:nvPr>
            <p:ph sz="half" idx="14"/>
          </p:nvPr>
        </p:nvSpPr>
        <p:spPr>
          <a:xfrm>
            <a:off x="7445309"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9" name="Content Placeholder 6"/>
          <p:cNvSpPr>
            <a:spLocks noGrp="1"/>
          </p:cNvSpPr>
          <p:nvPr>
            <p:ph sz="half" idx="15"/>
          </p:nvPr>
        </p:nvSpPr>
        <p:spPr>
          <a:xfrm>
            <a:off x="9779443" y="2103438"/>
            <a:ext cx="1972800" cy="406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6" name="Presentation Footer">
            <a:extLst>
              <a:ext uri="{FF2B5EF4-FFF2-40B4-BE49-F238E27FC236}">
                <a16:creationId xmlns:a16="http://schemas.microsoft.com/office/drawing/2014/main" id="{EBE12295-1610-4511-8950-3D9E038E4C95}"/>
              </a:ext>
            </a:extLst>
          </p:cNvPr>
          <p:cNvSpPr>
            <a:spLocks noGrp="1"/>
          </p:cNvSpPr>
          <p:nvPr>
            <p:ph type="ftr" sz="quarter" idx="17"/>
          </p:nvPr>
        </p:nvSpPr>
        <p:spPr>
          <a:xfrm>
            <a:off x="442912" y="6355080"/>
            <a:ext cx="5473701" cy="137160"/>
          </a:xfrm>
        </p:spPr>
        <p:txBody>
          <a:bodyPr/>
          <a:lstStyle/>
          <a:p>
            <a:pPr algn="l"/>
            <a:r>
              <a:rPr lang="en-US" dirty="0"/>
              <a:t>Waste-to-Energy in the Taxonomy regulation: a legal approach</a:t>
            </a:r>
            <a:endParaRPr lang="en-GB" dirty="0"/>
          </a:p>
        </p:txBody>
      </p:sp>
      <p:sp>
        <p:nvSpPr>
          <p:cNvPr id="17" name="Date">
            <a:extLst>
              <a:ext uri="{FF2B5EF4-FFF2-40B4-BE49-F238E27FC236}">
                <a16:creationId xmlns:a16="http://schemas.microsoft.com/office/drawing/2014/main" id="{6226A18B-2E48-47C8-8231-AE2C5DF4E67A}"/>
              </a:ext>
            </a:extLst>
          </p:cNvPr>
          <p:cNvSpPr>
            <a:spLocks noGrp="1"/>
          </p:cNvSpPr>
          <p:nvPr>
            <p:ph type="dt" sz="half" idx="12"/>
          </p:nvPr>
        </p:nvSpPr>
        <p:spPr>
          <a:xfrm>
            <a:off x="9984296" y="6355080"/>
            <a:ext cx="1764792" cy="137160"/>
          </a:xfrm>
        </p:spPr>
        <p:txBody>
          <a:bodyPr/>
          <a:lstStyle/>
          <a:p>
            <a:r>
              <a:rPr lang="en-GB" dirty="0"/>
              <a:t>April 2021</a:t>
            </a:r>
          </a:p>
        </p:txBody>
      </p:sp>
      <p:sp>
        <p:nvSpPr>
          <p:cNvPr id="18" name="Slide Number">
            <a:extLst>
              <a:ext uri="{FF2B5EF4-FFF2-40B4-BE49-F238E27FC236}">
                <a16:creationId xmlns:a16="http://schemas.microsoft.com/office/drawing/2014/main" id="{9652FBC2-942D-468E-8FFB-4961241D592A}"/>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129817039"/>
      </p:ext>
    </p:extLst>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Imag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10" name="Picture Placeholder 2"/>
          <p:cNvSpPr>
            <a:spLocks noGrp="1"/>
          </p:cNvSpPr>
          <p:nvPr>
            <p:ph type="pic" sz="quarter" idx="13"/>
          </p:nvPr>
        </p:nvSpPr>
        <p:spPr>
          <a:xfrm>
            <a:off x="442912" y="2100263"/>
            <a:ext cx="3529013" cy="301752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6" name="Picture Placeholder 3"/>
          <p:cNvSpPr>
            <a:spLocks noGrp="1"/>
          </p:cNvSpPr>
          <p:nvPr>
            <p:ph type="pic" sz="quarter" idx="15"/>
          </p:nvPr>
        </p:nvSpPr>
        <p:spPr>
          <a:xfrm>
            <a:off x="4331494" y="2100263"/>
            <a:ext cx="3529013" cy="301752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8" name="Picture Placeholder 4"/>
          <p:cNvSpPr>
            <a:spLocks noGrp="1"/>
          </p:cNvSpPr>
          <p:nvPr>
            <p:ph type="pic" sz="quarter" idx="17"/>
          </p:nvPr>
        </p:nvSpPr>
        <p:spPr>
          <a:xfrm>
            <a:off x="8220075" y="2100263"/>
            <a:ext cx="3529013" cy="301752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7" name="Content Placeholder 2">
            <a:extLst>
              <a:ext uri="{FF2B5EF4-FFF2-40B4-BE49-F238E27FC236}">
                <a16:creationId xmlns:a16="http://schemas.microsoft.com/office/drawing/2014/main" id="{CF36C29E-E542-4CF8-8350-7B2993AB9F11}"/>
              </a:ext>
            </a:extLst>
          </p:cNvPr>
          <p:cNvSpPr>
            <a:spLocks noGrp="1"/>
          </p:cNvSpPr>
          <p:nvPr>
            <p:ph sz="quarter" idx="20"/>
          </p:nvPr>
        </p:nvSpPr>
        <p:spPr>
          <a:xfrm>
            <a:off x="442913" y="5280025"/>
            <a:ext cx="3529012" cy="892175"/>
          </a:xfrm>
        </p:spPr>
        <p:txBody>
          <a:bodyPr/>
          <a:lstStyle>
            <a:lvl1pPr>
              <a:defRPr sz="1200"/>
            </a:lvl1pPr>
            <a:lvl2pPr>
              <a:defRPr sz="1600"/>
            </a:lvl2pPr>
            <a:lvl3pPr marL="0" indent="0">
              <a:buNone/>
              <a:defRPr/>
            </a:lvl3pPr>
          </a:lstStyle>
          <a:p>
            <a:pPr lvl="0"/>
            <a:r>
              <a:rPr lang="en-GB"/>
              <a:t>Click to edit Master text styles</a:t>
            </a:r>
          </a:p>
          <a:p>
            <a:pPr lvl="1"/>
            <a:r>
              <a:rPr lang="en-GB"/>
              <a:t>Second level</a:t>
            </a:r>
            <a:endParaRPr lang="en-GB" dirty="0"/>
          </a:p>
        </p:txBody>
      </p:sp>
      <p:sp>
        <p:nvSpPr>
          <p:cNvPr id="23" name="Content Placeholder 3">
            <a:extLst>
              <a:ext uri="{FF2B5EF4-FFF2-40B4-BE49-F238E27FC236}">
                <a16:creationId xmlns:a16="http://schemas.microsoft.com/office/drawing/2014/main" id="{5E49564D-E876-4F96-AA36-94443DF6A6B4}"/>
              </a:ext>
            </a:extLst>
          </p:cNvPr>
          <p:cNvSpPr>
            <a:spLocks noGrp="1"/>
          </p:cNvSpPr>
          <p:nvPr>
            <p:ph sz="quarter" idx="21"/>
          </p:nvPr>
        </p:nvSpPr>
        <p:spPr>
          <a:xfrm>
            <a:off x="4331495" y="5280025"/>
            <a:ext cx="3529012" cy="892175"/>
          </a:xfrm>
        </p:spPr>
        <p:txBody>
          <a:bodyPr/>
          <a:lstStyle>
            <a:lvl1pPr>
              <a:defRPr sz="1200"/>
            </a:lvl1pPr>
            <a:lvl2pPr>
              <a:defRPr sz="1600"/>
            </a:lvl2pPr>
            <a:lvl3pPr marL="0" indent="0">
              <a:buNone/>
              <a:defRPr/>
            </a:lvl3pPr>
          </a:lstStyle>
          <a:p>
            <a:pPr lvl="0"/>
            <a:r>
              <a:rPr lang="en-GB"/>
              <a:t>Click to edit Master text styles</a:t>
            </a:r>
          </a:p>
          <a:p>
            <a:pPr lvl="1"/>
            <a:r>
              <a:rPr lang="en-GB"/>
              <a:t>Second level</a:t>
            </a:r>
            <a:endParaRPr lang="en-GB" dirty="0"/>
          </a:p>
        </p:txBody>
      </p:sp>
      <p:sp>
        <p:nvSpPr>
          <p:cNvPr id="24" name="Content Placeholder 4">
            <a:extLst>
              <a:ext uri="{FF2B5EF4-FFF2-40B4-BE49-F238E27FC236}">
                <a16:creationId xmlns:a16="http://schemas.microsoft.com/office/drawing/2014/main" id="{D1C35B22-67CB-4342-8F23-814ABE95E981}"/>
              </a:ext>
            </a:extLst>
          </p:cNvPr>
          <p:cNvSpPr>
            <a:spLocks noGrp="1"/>
          </p:cNvSpPr>
          <p:nvPr>
            <p:ph sz="quarter" idx="22"/>
          </p:nvPr>
        </p:nvSpPr>
        <p:spPr>
          <a:xfrm>
            <a:off x="8220076" y="5280025"/>
            <a:ext cx="3529012" cy="892175"/>
          </a:xfrm>
        </p:spPr>
        <p:txBody>
          <a:bodyPr/>
          <a:lstStyle>
            <a:lvl1pPr>
              <a:defRPr sz="1200"/>
            </a:lvl1pPr>
            <a:lvl2pPr>
              <a:defRPr sz="1600"/>
            </a:lvl2pPr>
            <a:lvl3pPr marL="0" indent="0">
              <a:buNone/>
              <a:defRPr/>
            </a:lvl3pPr>
          </a:lstStyle>
          <a:p>
            <a:pPr lvl="0"/>
            <a:r>
              <a:rPr lang="en-GB"/>
              <a:t>Click to edit Master text styles</a:t>
            </a:r>
          </a:p>
          <a:p>
            <a:pPr lvl="1"/>
            <a:r>
              <a:rPr lang="en-GB"/>
              <a:t>Second level</a:t>
            </a:r>
            <a:endParaRPr lang="en-GB" dirty="0"/>
          </a:p>
        </p:txBody>
      </p:sp>
      <p:sp>
        <p:nvSpPr>
          <p:cNvPr id="20" name="Presentation Footer">
            <a:extLst>
              <a:ext uri="{FF2B5EF4-FFF2-40B4-BE49-F238E27FC236}">
                <a16:creationId xmlns:a16="http://schemas.microsoft.com/office/drawing/2014/main" id="{143150FA-7ADA-4D3B-8D83-185C5B9627F8}"/>
              </a:ext>
            </a:extLst>
          </p:cNvPr>
          <p:cNvSpPr>
            <a:spLocks noGrp="1"/>
          </p:cNvSpPr>
          <p:nvPr>
            <p:ph type="ftr" sz="quarter" idx="19"/>
          </p:nvPr>
        </p:nvSpPr>
        <p:spPr>
          <a:xfrm>
            <a:off x="442912" y="6355080"/>
            <a:ext cx="5473701" cy="137160"/>
          </a:xfrm>
        </p:spPr>
        <p:txBody>
          <a:bodyPr/>
          <a:lstStyle/>
          <a:p>
            <a:pPr algn="l"/>
            <a:r>
              <a:rPr lang="en-US" dirty="0"/>
              <a:t>Waste-to-Energy in the Taxonomy regulation: a legal approach</a:t>
            </a:r>
            <a:endParaRPr lang="en-GB" dirty="0"/>
          </a:p>
        </p:txBody>
      </p:sp>
      <p:sp>
        <p:nvSpPr>
          <p:cNvPr id="21" name="Date">
            <a:extLst>
              <a:ext uri="{FF2B5EF4-FFF2-40B4-BE49-F238E27FC236}">
                <a16:creationId xmlns:a16="http://schemas.microsoft.com/office/drawing/2014/main" id="{654B51D6-1525-4D38-B225-69AC562201DD}"/>
              </a:ext>
            </a:extLst>
          </p:cNvPr>
          <p:cNvSpPr>
            <a:spLocks noGrp="1"/>
          </p:cNvSpPr>
          <p:nvPr>
            <p:ph type="dt" sz="half" idx="12"/>
          </p:nvPr>
        </p:nvSpPr>
        <p:spPr>
          <a:xfrm>
            <a:off x="9984296" y="6355080"/>
            <a:ext cx="1764792" cy="137160"/>
          </a:xfrm>
        </p:spPr>
        <p:txBody>
          <a:bodyPr/>
          <a:lstStyle/>
          <a:p>
            <a:r>
              <a:rPr lang="en-GB" dirty="0"/>
              <a:t>April 2021</a:t>
            </a:r>
          </a:p>
        </p:txBody>
      </p:sp>
      <p:sp>
        <p:nvSpPr>
          <p:cNvPr id="22" name="Slide Number">
            <a:extLst>
              <a:ext uri="{FF2B5EF4-FFF2-40B4-BE49-F238E27FC236}">
                <a16:creationId xmlns:a16="http://schemas.microsoft.com/office/drawing/2014/main" id="{9CE3AF0A-026B-4716-8B65-D5F631540C49}"/>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33532703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idx="1"/>
          </p:nvPr>
        </p:nvSpPr>
        <p:spPr>
          <a:xfrm>
            <a:off x="442912" y="2103120"/>
            <a:ext cx="11306175" cy="4073842"/>
          </a:xfrm>
        </p:spPr>
        <p:txBody>
          <a:bodyPr/>
          <a:lstStyle>
            <a:lvl1pPr marL="730250" indent="-730250">
              <a:lnSpc>
                <a:spcPct val="90000"/>
              </a:lnSpc>
              <a:spcBef>
                <a:spcPts val="0"/>
              </a:spcBef>
              <a:spcAft>
                <a:spcPts val="600"/>
              </a:spcAft>
              <a:buClr>
                <a:schemeClr val="accent1"/>
              </a:buClr>
              <a:buFont typeface="+mj-lt"/>
              <a:buAutoNum type="arabicPeriod"/>
              <a:tabLst>
                <a:tab pos="10623550" algn="r"/>
              </a:tabLst>
              <a:defRPr sz="2800" b="0">
                <a:solidFill>
                  <a:schemeClr val="tx1"/>
                </a:solidFill>
              </a:defRPr>
            </a:lvl1pPr>
            <a:lvl2pPr marL="730250" indent="0">
              <a:buClr>
                <a:schemeClr val="accent4"/>
              </a:buClr>
              <a:buFont typeface="+mj-lt"/>
              <a:buNone/>
              <a:tabLst>
                <a:tab pos="10623550" algn="r"/>
              </a:tabLst>
              <a:defRPr sz="1600"/>
            </a:lvl2pPr>
            <a:lvl3pPr marL="914400" indent="-182563">
              <a:lnSpc>
                <a:spcPct val="100000"/>
              </a:lnSpc>
              <a:tabLst>
                <a:tab pos="10623550" algn="r"/>
              </a:tabLst>
              <a:defRPr/>
            </a:lvl3pPr>
            <a:lvl4pPr marL="1096963" indent="-182563">
              <a:lnSpc>
                <a:spcPct val="100000"/>
              </a:lnSpc>
              <a:tabLst>
                <a:tab pos="10623550" algn="r"/>
              </a:tabLst>
              <a:defRPr/>
            </a:lvl4pPr>
            <a:lvl5pPr marL="1279525" indent="-182563">
              <a:lnSpc>
                <a:spcPct val="100000"/>
              </a:lnSpc>
              <a:tabLst>
                <a:tab pos="10623550" algn="r"/>
              </a:tabLst>
              <a:defRPr/>
            </a:lvl5pPr>
            <a:lvl6pPr marL="1462088" indent="-182563">
              <a:lnSpc>
                <a:spcPct val="100000"/>
              </a:lnSpc>
              <a:tabLst>
                <a:tab pos="10623550" algn="r"/>
              </a:tabLst>
              <a:defRPr/>
            </a:lvl6pPr>
            <a:lvl7pPr marL="1644650" indent="-182563">
              <a:lnSpc>
                <a:spcPct val="100000"/>
              </a:lnSpc>
              <a:tabLst>
                <a:tab pos="10623550" algn="r"/>
              </a:tabLst>
              <a:defRPr/>
            </a:lvl7pPr>
            <a:lvl8pPr marL="1828800" indent="-182563">
              <a:lnSpc>
                <a:spcPct val="100000"/>
              </a:lnSpc>
              <a:tabLst>
                <a:tab pos="10623550" algn="r"/>
              </a:tabLst>
              <a:defRPr/>
            </a:lvl8pPr>
            <a:lvl9pPr marL="2011363" indent="-182563">
              <a:lnSpc>
                <a:spcPct val="100000"/>
              </a:lnSpc>
              <a:tabLst>
                <a:tab pos="10623550" algn="r"/>
              </a:tabLst>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5" name="Presentation Footer">
            <a:extLst>
              <a:ext uri="{FF2B5EF4-FFF2-40B4-BE49-F238E27FC236}">
                <a16:creationId xmlns:a16="http://schemas.microsoft.com/office/drawing/2014/main" id="{B0AE826D-197B-B84E-8B9B-E0610700761D}"/>
              </a:ext>
            </a:extLst>
          </p:cNvPr>
          <p:cNvSpPr>
            <a:spLocks noGrp="1"/>
          </p:cNvSpPr>
          <p:nvPr>
            <p:ph type="ftr" sz="quarter" idx="13"/>
          </p:nvPr>
        </p:nvSpPr>
        <p:spPr/>
        <p:txBody>
          <a:bodyPr/>
          <a:lstStyle/>
          <a:p>
            <a:pPr algn="l"/>
            <a:r>
              <a:rPr lang="en-US" dirty="0"/>
              <a:t>Waste-to-Energy in the Taxonomy regulation: a legal approach</a:t>
            </a:r>
            <a:endParaRPr lang="en-GB" dirty="0"/>
          </a:p>
        </p:txBody>
      </p:sp>
      <p:sp>
        <p:nvSpPr>
          <p:cNvPr id="4" name="Date">
            <a:extLst>
              <a:ext uri="{FF2B5EF4-FFF2-40B4-BE49-F238E27FC236}">
                <a16:creationId xmlns:a16="http://schemas.microsoft.com/office/drawing/2014/main" id="{2A29A14A-827E-1247-9162-E763C985ACD0}"/>
              </a:ext>
            </a:extLst>
          </p:cNvPr>
          <p:cNvSpPr>
            <a:spLocks noGrp="1"/>
          </p:cNvSpPr>
          <p:nvPr>
            <p:ph type="dt" sz="half" idx="12"/>
          </p:nvPr>
        </p:nvSpPr>
        <p:spPr/>
        <p:txBody>
          <a:bodyPr/>
          <a:lstStyle/>
          <a:p>
            <a:r>
              <a:rPr lang="en-GB" dirty="0"/>
              <a:t>April 2021</a:t>
            </a:r>
          </a:p>
        </p:txBody>
      </p:sp>
      <p:sp>
        <p:nvSpPr>
          <p:cNvPr id="6" name="Slide Number">
            <a:extLst>
              <a:ext uri="{FF2B5EF4-FFF2-40B4-BE49-F238E27FC236}">
                <a16:creationId xmlns:a16="http://schemas.microsoft.com/office/drawing/2014/main" id="{7092926E-C7A2-1946-B74B-5EC49D3EAE3C}"/>
              </a:ext>
            </a:extLst>
          </p:cNvPr>
          <p:cNvSpPr>
            <a:spLocks noGrp="1"/>
          </p:cNvSpPr>
          <p:nvPr>
            <p:ph type="sldNum" sz="quarter" idx="11"/>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123520662"/>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Images - Subtitle">
    <p:spTree>
      <p:nvGrpSpPr>
        <p:cNvPr id="1" name=""/>
        <p:cNvGrpSpPr/>
        <p:nvPr/>
      </p:nvGrpSpPr>
      <p:grpSpPr>
        <a:xfrm>
          <a:off x="0" y="0"/>
          <a:ext cx="0" cy="0"/>
          <a:chOff x="0" y="0"/>
          <a:chExt cx="0" cy="0"/>
        </a:xfrm>
      </p:grpSpPr>
      <p:sp>
        <p:nvSpPr>
          <p:cNvPr id="14"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11" name="Subtitle 2">
            <a:extLst>
              <a:ext uri="{FF2B5EF4-FFF2-40B4-BE49-F238E27FC236}">
                <a16:creationId xmlns:a16="http://schemas.microsoft.com/office/drawing/2014/main" id="{5CE153FD-285A-D647-ADE4-833E86A9CF52}"/>
              </a:ext>
            </a:extLst>
          </p:cNvPr>
          <p:cNvSpPr>
            <a:spLocks noGrp="1"/>
          </p:cNvSpPr>
          <p:nvPr>
            <p:ph type="subTitle" idx="24"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10" name="Picture Placeholder 2"/>
          <p:cNvSpPr>
            <a:spLocks noGrp="1"/>
          </p:cNvSpPr>
          <p:nvPr>
            <p:ph type="pic" sz="quarter" idx="13"/>
          </p:nvPr>
        </p:nvSpPr>
        <p:spPr>
          <a:xfrm>
            <a:off x="442912" y="2100263"/>
            <a:ext cx="3529013" cy="301752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6" name="Picture Placeholder 3"/>
          <p:cNvSpPr>
            <a:spLocks noGrp="1"/>
          </p:cNvSpPr>
          <p:nvPr>
            <p:ph type="pic" sz="quarter" idx="15"/>
          </p:nvPr>
        </p:nvSpPr>
        <p:spPr>
          <a:xfrm>
            <a:off x="4331494" y="2100263"/>
            <a:ext cx="3529013" cy="301752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8" name="Picture Placeholder 4"/>
          <p:cNvSpPr>
            <a:spLocks noGrp="1"/>
          </p:cNvSpPr>
          <p:nvPr>
            <p:ph type="pic" sz="quarter" idx="17"/>
          </p:nvPr>
        </p:nvSpPr>
        <p:spPr>
          <a:xfrm>
            <a:off x="8220075" y="2100263"/>
            <a:ext cx="3529013" cy="301752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25" name="Content Placeholder 2">
            <a:extLst>
              <a:ext uri="{FF2B5EF4-FFF2-40B4-BE49-F238E27FC236}">
                <a16:creationId xmlns:a16="http://schemas.microsoft.com/office/drawing/2014/main" id="{DF41A2FF-FB3D-4971-8B6D-3BD731DE5053}"/>
              </a:ext>
            </a:extLst>
          </p:cNvPr>
          <p:cNvSpPr>
            <a:spLocks noGrp="1"/>
          </p:cNvSpPr>
          <p:nvPr>
            <p:ph sz="quarter" idx="20"/>
          </p:nvPr>
        </p:nvSpPr>
        <p:spPr>
          <a:xfrm>
            <a:off x="442913" y="5280025"/>
            <a:ext cx="3529012" cy="892175"/>
          </a:xfrm>
        </p:spPr>
        <p:txBody>
          <a:bodyPr/>
          <a:lstStyle>
            <a:lvl1pPr>
              <a:defRPr sz="1200"/>
            </a:lvl1pPr>
            <a:lvl2pPr>
              <a:defRPr sz="1600"/>
            </a:lvl2pPr>
            <a:lvl3pPr marL="0" indent="0">
              <a:buNone/>
              <a:defRPr/>
            </a:lvl3pPr>
          </a:lstStyle>
          <a:p>
            <a:pPr lvl="0"/>
            <a:r>
              <a:rPr lang="en-GB"/>
              <a:t>Click to edit Master text styles</a:t>
            </a:r>
          </a:p>
          <a:p>
            <a:pPr lvl="1"/>
            <a:r>
              <a:rPr lang="en-GB"/>
              <a:t>Second level</a:t>
            </a:r>
            <a:endParaRPr lang="en-GB" dirty="0"/>
          </a:p>
        </p:txBody>
      </p:sp>
      <p:sp>
        <p:nvSpPr>
          <p:cNvPr id="26" name="Content Placeholder 3">
            <a:extLst>
              <a:ext uri="{FF2B5EF4-FFF2-40B4-BE49-F238E27FC236}">
                <a16:creationId xmlns:a16="http://schemas.microsoft.com/office/drawing/2014/main" id="{7662A741-222C-4F6F-9366-53AED64CAC17}"/>
              </a:ext>
            </a:extLst>
          </p:cNvPr>
          <p:cNvSpPr>
            <a:spLocks noGrp="1"/>
          </p:cNvSpPr>
          <p:nvPr>
            <p:ph sz="quarter" idx="21"/>
          </p:nvPr>
        </p:nvSpPr>
        <p:spPr>
          <a:xfrm>
            <a:off x="4331495" y="5280025"/>
            <a:ext cx="3529012" cy="892175"/>
          </a:xfrm>
        </p:spPr>
        <p:txBody>
          <a:bodyPr/>
          <a:lstStyle>
            <a:lvl1pPr>
              <a:defRPr sz="1200"/>
            </a:lvl1pPr>
            <a:lvl2pPr>
              <a:defRPr sz="1600"/>
            </a:lvl2pPr>
            <a:lvl3pPr marL="0" indent="0">
              <a:buNone/>
              <a:defRPr/>
            </a:lvl3pPr>
          </a:lstStyle>
          <a:p>
            <a:pPr lvl="0"/>
            <a:r>
              <a:rPr lang="en-GB"/>
              <a:t>Click to edit Master text styles</a:t>
            </a:r>
          </a:p>
          <a:p>
            <a:pPr lvl="1"/>
            <a:r>
              <a:rPr lang="en-GB"/>
              <a:t>Second level</a:t>
            </a:r>
            <a:endParaRPr lang="en-GB" dirty="0"/>
          </a:p>
        </p:txBody>
      </p:sp>
      <p:sp>
        <p:nvSpPr>
          <p:cNvPr id="27" name="Content Placeholder 4">
            <a:extLst>
              <a:ext uri="{FF2B5EF4-FFF2-40B4-BE49-F238E27FC236}">
                <a16:creationId xmlns:a16="http://schemas.microsoft.com/office/drawing/2014/main" id="{2C7502DD-886C-4B7F-ACDF-7765ADE3972C}"/>
              </a:ext>
            </a:extLst>
          </p:cNvPr>
          <p:cNvSpPr>
            <a:spLocks noGrp="1"/>
          </p:cNvSpPr>
          <p:nvPr>
            <p:ph sz="quarter" idx="22"/>
          </p:nvPr>
        </p:nvSpPr>
        <p:spPr>
          <a:xfrm>
            <a:off x="8220076" y="5280025"/>
            <a:ext cx="3529012" cy="892175"/>
          </a:xfrm>
        </p:spPr>
        <p:txBody>
          <a:bodyPr/>
          <a:lstStyle>
            <a:lvl1pPr>
              <a:defRPr sz="1200"/>
            </a:lvl1pPr>
            <a:lvl2pPr>
              <a:defRPr sz="1600"/>
            </a:lvl2pPr>
            <a:lvl3pPr marL="0" indent="0">
              <a:buNone/>
              <a:defRPr/>
            </a:lvl3pPr>
          </a:lstStyle>
          <a:p>
            <a:pPr lvl="0"/>
            <a:r>
              <a:rPr lang="en-GB"/>
              <a:t>Click to edit Master text styles</a:t>
            </a:r>
          </a:p>
          <a:p>
            <a:pPr lvl="1"/>
            <a:r>
              <a:rPr lang="en-GB"/>
              <a:t>Second level</a:t>
            </a:r>
            <a:endParaRPr lang="en-GB" dirty="0"/>
          </a:p>
        </p:txBody>
      </p:sp>
      <p:sp>
        <p:nvSpPr>
          <p:cNvPr id="22" name="Presentation Footer">
            <a:extLst>
              <a:ext uri="{FF2B5EF4-FFF2-40B4-BE49-F238E27FC236}">
                <a16:creationId xmlns:a16="http://schemas.microsoft.com/office/drawing/2014/main" id="{E528D06F-5262-4849-B168-CAB133AE792E}"/>
              </a:ext>
            </a:extLst>
          </p:cNvPr>
          <p:cNvSpPr>
            <a:spLocks noGrp="1"/>
          </p:cNvSpPr>
          <p:nvPr>
            <p:ph type="ftr" sz="quarter" idx="25"/>
          </p:nvPr>
        </p:nvSpPr>
        <p:spPr>
          <a:xfrm>
            <a:off x="442912" y="6355080"/>
            <a:ext cx="5473701" cy="137160"/>
          </a:xfrm>
        </p:spPr>
        <p:txBody>
          <a:bodyPr/>
          <a:lstStyle/>
          <a:p>
            <a:pPr algn="l"/>
            <a:r>
              <a:rPr lang="en-US" dirty="0"/>
              <a:t>Waste-to-Energy in the Taxonomy regulation: a legal approach</a:t>
            </a:r>
            <a:endParaRPr lang="en-GB" dirty="0"/>
          </a:p>
        </p:txBody>
      </p:sp>
      <p:sp>
        <p:nvSpPr>
          <p:cNvPr id="23" name="Date">
            <a:extLst>
              <a:ext uri="{FF2B5EF4-FFF2-40B4-BE49-F238E27FC236}">
                <a16:creationId xmlns:a16="http://schemas.microsoft.com/office/drawing/2014/main" id="{8844EFB6-E1C5-4C39-8ECF-FB91260B5DAB}"/>
              </a:ext>
            </a:extLst>
          </p:cNvPr>
          <p:cNvSpPr>
            <a:spLocks noGrp="1"/>
          </p:cNvSpPr>
          <p:nvPr>
            <p:ph type="dt" sz="half" idx="12"/>
          </p:nvPr>
        </p:nvSpPr>
        <p:spPr>
          <a:xfrm>
            <a:off x="9984296" y="6355080"/>
            <a:ext cx="1764792" cy="137160"/>
          </a:xfrm>
        </p:spPr>
        <p:txBody>
          <a:bodyPr/>
          <a:lstStyle/>
          <a:p>
            <a:r>
              <a:rPr lang="en-GB" dirty="0"/>
              <a:t>April 2021</a:t>
            </a:r>
          </a:p>
        </p:txBody>
      </p:sp>
      <p:sp>
        <p:nvSpPr>
          <p:cNvPr id="24" name="Slide Number">
            <a:extLst>
              <a:ext uri="{FF2B5EF4-FFF2-40B4-BE49-F238E27FC236}">
                <a16:creationId xmlns:a16="http://schemas.microsoft.com/office/drawing/2014/main" id="{238FF94D-6991-41E6-8DF6-656C300803A7}"/>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127466074"/>
      </p:ext>
    </p:extLst>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ur Text Boxes for Icon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20" name="Content Placeholder 2">
            <a:extLst>
              <a:ext uri="{FF2B5EF4-FFF2-40B4-BE49-F238E27FC236}">
                <a16:creationId xmlns:a16="http://schemas.microsoft.com/office/drawing/2014/main" id="{5647D158-444C-4C82-ACB0-9AB0A3521F0D}"/>
              </a:ext>
            </a:extLst>
          </p:cNvPr>
          <p:cNvSpPr>
            <a:spLocks noGrp="1"/>
          </p:cNvSpPr>
          <p:nvPr>
            <p:ph sz="quarter" idx="21"/>
          </p:nvPr>
        </p:nvSpPr>
        <p:spPr>
          <a:xfrm>
            <a:off x="447233"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1" name="Content Placeholder 3">
            <a:extLst>
              <a:ext uri="{FF2B5EF4-FFF2-40B4-BE49-F238E27FC236}">
                <a16:creationId xmlns:a16="http://schemas.microsoft.com/office/drawing/2014/main" id="{09E9185D-B5E2-42D8-B0BB-64A240642503}"/>
              </a:ext>
            </a:extLst>
          </p:cNvPr>
          <p:cNvSpPr>
            <a:spLocks noGrp="1"/>
          </p:cNvSpPr>
          <p:nvPr>
            <p:ph sz="quarter" idx="22"/>
          </p:nvPr>
        </p:nvSpPr>
        <p:spPr>
          <a:xfrm>
            <a:off x="3359638"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2" name="Content Placeholder 4">
            <a:extLst>
              <a:ext uri="{FF2B5EF4-FFF2-40B4-BE49-F238E27FC236}">
                <a16:creationId xmlns:a16="http://schemas.microsoft.com/office/drawing/2014/main" id="{4EDDB54A-2316-4869-8165-5986C6003418}"/>
              </a:ext>
            </a:extLst>
          </p:cNvPr>
          <p:cNvSpPr>
            <a:spLocks noGrp="1"/>
          </p:cNvSpPr>
          <p:nvPr>
            <p:ph sz="quarter" idx="23"/>
          </p:nvPr>
        </p:nvSpPr>
        <p:spPr>
          <a:xfrm>
            <a:off x="6276363"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3" name="Content Placeholder 5">
            <a:extLst>
              <a:ext uri="{FF2B5EF4-FFF2-40B4-BE49-F238E27FC236}">
                <a16:creationId xmlns:a16="http://schemas.microsoft.com/office/drawing/2014/main" id="{C944BFAA-989E-4744-AC4B-DF3B93FF7EF7}"/>
              </a:ext>
            </a:extLst>
          </p:cNvPr>
          <p:cNvSpPr>
            <a:spLocks noGrp="1"/>
          </p:cNvSpPr>
          <p:nvPr>
            <p:ph sz="quarter" idx="24"/>
          </p:nvPr>
        </p:nvSpPr>
        <p:spPr>
          <a:xfrm>
            <a:off x="9193088"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4" name="Presentation Footer">
            <a:extLst>
              <a:ext uri="{FF2B5EF4-FFF2-40B4-BE49-F238E27FC236}">
                <a16:creationId xmlns:a16="http://schemas.microsoft.com/office/drawing/2014/main" id="{B9DDE53E-9EDD-4F33-A597-8A2E4C6CBC9C}"/>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6" name="Date">
            <a:extLst>
              <a:ext uri="{FF2B5EF4-FFF2-40B4-BE49-F238E27FC236}">
                <a16:creationId xmlns:a16="http://schemas.microsoft.com/office/drawing/2014/main" id="{1C6AF745-C28E-4CFB-995D-464989BC2E66}"/>
              </a:ext>
            </a:extLst>
          </p:cNvPr>
          <p:cNvSpPr>
            <a:spLocks noGrp="1"/>
          </p:cNvSpPr>
          <p:nvPr>
            <p:ph type="dt" sz="half" idx="12"/>
          </p:nvPr>
        </p:nvSpPr>
        <p:spPr>
          <a:xfrm>
            <a:off x="9984296" y="6355080"/>
            <a:ext cx="1764792" cy="137160"/>
          </a:xfrm>
        </p:spPr>
        <p:txBody>
          <a:bodyPr/>
          <a:lstStyle/>
          <a:p>
            <a:r>
              <a:rPr lang="en-GB" dirty="0"/>
              <a:t>April 2021</a:t>
            </a:r>
          </a:p>
        </p:txBody>
      </p:sp>
      <p:sp>
        <p:nvSpPr>
          <p:cNvPr id="18" name="Slide Number">
            <a:extLst>
              <a:ext uri="{FF2B5EF4-FFF2-40B4-BE49-F238E27FC236}">
                <a16:creationId xmlns:a16="http://schemas.microsoft.com/office/drawing/2014/main" id="{E93105BA-6858-4899-BF66-66DC46BAE1D7}"/>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59377084"/>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Text Boxes for Icons - Subtitle">
    <p:spTree>
      <p:nvGrpSpPr>
        <p:cNvPr id="1" name=""/>
        <p:cNvGrpSpPr/>
        <p:nvPr/>
      </p:nvGrpSpPr>
      <p:grpSpPr>
        <a:xfrm>
          <a:off x="0" y="0"/>
          <a:ext cx="0" cy="0"/>
          <a:chOff x="0" y="0"/>
          <a:chExt cx="0" cy="0"/>
        </a:xfrm>
      </p:grpSpPr>
      <p:sp>
        <p:nvSpPr>
          <p:cNvPr id="14"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9" name="Subtitle 2">
            <a:extLst>
              <a:ext uri="{FF2B5EF4-FFF2-40B4-BE49-F238E27FC236}">
                <a16:creationId xmlns:a16="http://schemas.microsoft.com/office/drawing/2014/main" id="{DA3591F7-EFF5-C649-BCF8-906639EFF4C9}"/>
              </a:ext>
            </a:extLst>
          </p:cNvPr>
          <p:cNvSpPr>
            <a:spLocks noGrp="1"/>
          </p:cNvSpPr>
          <p:nvPr>
            <p:ph type="subTitle" idx="23"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22" name="Content Placeholder 2">
            <a:extLst>
              <a:ext uri="{FF2B5EF4-FFF2-40B4-BE49-F238E27FC236}">
                <a16:creationId xmlns:a16="http://schemas.microsoft.com/office/drawing/2014/main" id="{14F44128-4414-43CF-8270-05DD5E559019}"/>
              </a:ext>
            </a:extLst>
          </p:cNvPr>
          <p:cNvSpPr>
            <a:spLocks noGrp="1"/>
          </p:cNvSpPr>
          <p:nvPr>
            <p:ph sz="quarter" idx="21"/>
          </p:nvPr>
        </p:nvSpPr>
        <p:spPr>
          <a:xfrm>
            <a:off x="447233"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3" name="Content Placeholder 3">
            <a:extLst>
              <a:ext uri="{FF2B5EF4-FFF2-40B4-BE49-F238E27FC236}">
                <a16:creationId xmlns:a16="http://schemas.microsoft.com/office/drawing/2014/main" id="{5550B7EC-9A89-4137-AC2C-8E055967FFC7}"/>
              </a:ext>
            </a:extLst>
          </p:cNvPr>
          <p:cNvSpPr>
            <a:spLocks noGrp="1"/>
          </p:cNvSpPr>
          <p:nvPr>
            <p:ph sz="quarter" idx="22"/>
          </p:nvPr>
        </p:nvSpPr>
        <p:spPr>
          <a:xfrm>
            <a:off x="3359638"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4" name="Content Placeholder 4">
            <a:extLst>
              <a:ext uri="{FF2B5EF4-FFF2-40B4-BE49-F238E27FC236}">
                <a16:creationId xmlns:a16="http://schemas.microsoft.com/office/drawing/2014/main" id="{CAE92F97-7ADC-46A9-8EB2-EF00E7B8C3B0}"/>
              </a:ext>
            </a:extLst>
          </p:cNvPr>
          <p:cNvSpPr>
            <a:spLocks noGrp="1"/>
          </p:cNvSpPr>
          <p:nvPr>
            <p:ph sz="quarter" idx="24"/>
          </p:nvPr>
        </p:nvSpPr>
        <p:spPr>
          <a:xfrm>
            <a:off x="6276363"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5" name="Content Placeholder 5">
            <a:extLst>
              <a:ext uri="{FF2B5EF4-FFF2-40B4-BE49-F238E27FC236}">
                <a16:creationId xmlns:a16="http://schemas.microsoft.com/office/drawing/2014/main" id="{F0AE013A-6661-47CF-A7AF-4541D1BE18D6}"/>
              </a:ext>
            </a:extLst>
          </p:cNvPr>
          <p:cNvSpPr>
            <a:spLocks noGrp="1"/>
          </p:cNvSpPr>
          <p:nvPr>
            <p:ph sz="quarter" idx="25"/>
          </p:nvPr>
        </p:nvSpPr>
        <p:spPr>
          <a:xfrm>
            <a:off x="9193088" y="3429000"/>
            <a:ext cx="2560320" cy="2743200"/>
          </a:xfrm>
        </p:spPr>
        <p:txBody>
          <a:bodyPr/>
          <a:lstStyle>
            <a:lvl1pPr>
              <a:defRPr sz="12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8" name="Presentation Footer">
            <a:extLst>
              <a:ext uri="{FF2B5EF4-FFF2-40B4-BE49-F238E27FC236}">
                <a16:creationId xmlns:a16="http://schemas.microsoft.com/office/drawing/2014/main" id="{476632F6-66EA-4654-B66C-2F08C8E1CEB5}"/>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20" name="Date">
            <a:extLst>
              <a:ext uri="{FF2B5EF4-FFF2-40B4-BE49-F238E27FC236}">
                <a16:creationId xmlns:a16="http://schemas.microsoft.com/office/drawing/2014/main" id="{8B148D9B-4228-4F7F-B491-CFE84F85C04A}"/>
              </a:ext>
            </a:extLst>
          </p:cNvPr>
          <p:cNvSpPr>
            <a:spLocks noGrp="1"/>
          </p:cNvSpPr>
          <p:nvPr>
            <p:ph type="dt" sz="half" idx="12"/>
          </p:nvPr>
        </p:nvSpPr>
        <p:spPr>
          <a:xfrm>
            <a:off x="9984296" y="6355080"/>
            <a:ext cx="1764792" cy="137160"/>
          </a:xfrm>
        </p:spPr>
        <p:txBody>
          <a:bodyPr/>
          <a:lstStyle/>
          <a:p>
            <a:r>
              <a:rPr lang="en-GB" dirty="0"/>
              <a:t>April 2021</a:t>
            </a:r>
          </a:p>
        </p:txBody>
      </p:sp>
      <p:sp>
        <p:nvSpPr>
          <p:cNvPr id="21" name="Slide Number">
            <a:extLst>
              <a:ext uri="{FF2B5EF4-FFF2-40B4-BE49-F238E27FC236}">
                <a16:creationId xmlns:a16="http://schemas.microsoft.com/office/drawing/2014/main" id="{309E4F0E-DE98-4D2A-9BFB-DA7217D32733}"/>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726970495"/>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Team Imag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10" name="Picture Placeholder 2"/>
          <p:cNvSpPr>
            <a:spLocks noGrp="1" noChangeAspect="1"/>
          </p:cNvSpPr>
          <p:nvPr>
            <p:ph type="pic" sz="quarter" idx="13"/>
          </p:nvPr>
        </p:nvSpPr>
        <p:spPr>
          <a:xfrm>
            <a:off x="442911"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6" name="Picture Placeholder 3"/>
          <p:cNvSpPr>
            <a:spLocks noGrp="1" noChangeAspect="1"/>
          </p:cNvSpPr>
          <p:nvPr>
            <p:ph type="pic" sz="quarter" idx="15"/>
          </p:nvPr>
        </p:nvSpPr>
        <p:spPr>
          <a:xfrm>
            <a:off x="3359638"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8" name="Picture Placeholder 4"/>
          <p:cNvSpPr>
            <a:spLocks noGrp="1" noChangeAspect="1"/>
          </p:cNvSpPr>
          <p:nvPr>
            <p:ph type="pic" sz="quarter" idx="17"/>
          </p:nvPr>
        </p:nvSpPr>
        <p:spPr>
          <a:xfrm>
            <a:off x="6276363"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14" name="Picture Placeholder 5"/>
          <p:cNvSpPr>
            <a:spLocks noGrp="1" noChangeAspect="1"/>
          </p:cNvSpPr>
          <p:nvPr>
            <p:ph type="pic" sz="quarter" idx="19"/>
          </p:nvPr>
        </p:nvSpPr>
        <p:spPr>
          <a:xfrm>
            <a:off x="9193088"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30" name="Content Placeholder 2">
            <a:extLst>
              <a:ext uri="{FF2B5EF4-FFF2-40B4-BE49-F238E27FC236}">
                <a16:creationId xmlns:a16="http://schemas.microsoft.com/office/drawing/2014/main" id="{A7BDE18C-B6F5-4F07-92F2-88EB0F06DA80}"/>
              </a:ext>
            </a:extLst>
          </p:cNvPr>
          <p:cNvSpPr>
            <a:spLocks noGrp="1"/>
          </p:cNvSpPr>
          <p:nvPr>
            <p:ph sz="quarter" idx="22"/>
          </p:nvPr>
        </p:nvSpPr>
        <p:spPr>
          <a:xfrm>
            <a:off x="447233"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31" name="Content Placeholder 3">
            <a:extLst>
              <a:ext uri="{FF2B5EF4-FFF2-40B4-BE49-F238E27FC236}">
                <a16:creationId xmlns:a16="http://schemas.microsoft.com/office/drawing/2014/main" id="{EAB83E31-ADC6-4472-8BCC-A5123751071B}"/>
              </a:ext>
            </a:extLst>
          </p:cNvPr>
          <p:cNvSpPr>
            <a:spLocks noGrp="1"/>
          </p:cNvSpPr>
          <p:nvPr>
            <p:ph sz="quarter" idx="23"/>
          </p:nvPr>
        </p:nvSpPr>
        <p:spPr>
          <a:xfrm>
            <a:off x="3359638"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32" name="Content Placeholder 4">
            <a:extLst>
              <a:ext uri="{FF2B5EF4-FFF2-40B4-BE49-F238E27FC236}">
                <a16:creationId xmlns:a16="http://schemas.microsoft.com/office/drawing/2014/main" id="{2C9889D5-4B26-4E63-BD3D-E58AF8BFA96E}"/>
              </a:ext>
            </a:extLst>
          </p:cNvPr>
          <p:cNvSpPr>
            <a:spLocks noGrp="1"/>
          </p:cNvSpPr>
          <p:nvPr>
            <p:ph sz="quarter" idx="24"/>
          </p:nvPr>
        </p:nvSpPr>
        <p:spPr>
          <a:xfrm>
            <a:off x="6276363"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33" name="Content Placeholder 5">
            <a:extLst>
              <a:ext uri="{FF2B5EF4-FFF2-40B4-BE49-F238E27FC236}">
                <a16:creationId xmlns:a16="http://schemas.microsoft.com/office/drawing/2014/main" id="{D4154D0B-36B2-465C-8CF8-5F641F04607D}"/>
              </a:ext>
            </a:extLst>
          </p:cNvPr>
          <p:cNvSpPr>
            <a:spLocks noGrp="1"/>
          </p:cNvSpPr>
          <p:nvPr>
            <p:ph sz="quarter" idx="25"/>
          </p:nvPr>
        </p:nvSpPr>
        <p:spPr>
          <a:xfrm>
            <a:off x="9193088"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3" name="Presentation Footer">
            <a:extLst>
              <a:ext uri="{FF2B5EF4-FFF2-40B4-BE49-F238E27FC236}">
                <a16:creationId xmlns:a16="http://schemas.microsoft.com/office/drawing/2014/main" id="{8DCF3834-7D5F-40E8-8AF6-4F88731AE168}"/>
              </a:ext>
            </a:extLst>
          </p:cNvPr>
          <p:cNvSpPr>
            <a:spLocks noGrp="1"/>
          </p:cNvSpPr>
          <p:nvPr>
            <p:ph type="ftr" sz="quarter" idx="21"/>
          </p:nvPr>
        </p:nvSpPr>
        <p:spPr>
          <a:xfrm>
            <a:off x="442912" y="6355080"/>
            <a:ext cx="5473701" cy="137160"/>
          </a:xfrm>
        </p:spPr>
        <p:txBody>
          <a:bodyPr/>
          <a:lstStyle/>
          <a:p>
            <a:pPr algn="l"/>
            <a:r>
              <a:rPr lang="en-US" dirty="0"/>
              <a:t>Waste-to-Energy in the Taxonomy regulation: a legal approach</a:t>
            </a:r>
            <a:endParaRPr lang="en-GB" dirty="0"/>
          </a:p>
        </p:txBody>
      </p:sp>
      <p:sp>
        <p:nvSpPr>
          <p:cNvPr id="24" name="Date">
            <a:extLst>
              <a:ext uri="{FF2B5EF4-FFF2-40B4-BE49-F238E27FC236}">
                <a16:creationId xmlns:a16="http://schemas.microsoft.com/office/drawing/2014/main" id="{29A7CEAD-580B-4DE6-A2E0-E3DAE79DE6F0}"/>
              </a:ext>
            </a:extLst>
          </p:cNvPr>
          <p:cNvSpPr>
            <a:spLocks noGrp="1"/>
          </p:cNvSpPr>
          <p:nvPr>
            <p:ph type="dt" sz="half" idx="12"/>
          </p:nvPr>
        </p:nvSpPr>
        <p:spPr>
          <a:xfrm>
            <a:off x="9984296" y="6355080"/>
            <a:ext cx="1764792" cy="137160"/>
          </a:xfrm>
        </p:spPr>
        <p:txBody>
          <a:bodyPr/>
          <a:lstStyle/>
          <a:p>
            <a:r>
              <a:rPr lang="en-GB" dirty="0"/>
              <a:t>April 2021</a:t>
            </a:r>
          </a:p>
        </p:txBody>
      </p:sp>
      <p:sp>
        <p:nvSpPr>
          <p:cNvPr id="25" name="Slide Number">
            <a:extLst>
              <a:ext uri="{FF2B5EF4-FFF2-40B4-BE49-F238E27FC236}">
                <a16:creationId xmlns:a16="http://schemas.microsoft.com/office/drawing/2014/main" id="{9F5E421A-2098-44B9-874B-993CE3B5FAB2}"/>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532200888"/>
      </p:ext>
    </p:extLst>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Team Images - Subtitle">
    <p:spTree>
      <p:nvGrpSpPr>
        <p:cNvPr id="1" name=""/>
        <p:cNvGrpSpPr/>
        <p:nvPr/>
      </p:nvGrpSpPr>
      <p:grpSpPr>
        <a:xfrm>
          <a:off x="0" y="0"/>
          <a:ext cx="0" cy="0"/>
          <a:chOff x="0" y="0"/>
          <a:chExt cx="0" cy="0"/>
        </a:xfrm>
      </p:grpSpPr>
      <p:sp>
        <p:nvSpPr>
          <p:cNvPr id="21"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20" name="Subtitle 2">
            <a:extLst>
              <a:ext uri="{FF2B5EF4-FFF2-40B4-BE49-F238E27FC236}">
                <a16:creationId xmlns:a16="http://schemas.microsoft.com/office/drawing/2014/main" id="{5194D818-D8E8-5342-BDE8-319BC1FCE4A9}"/>
              </a:ext>
            </a:extLst>
          </p:cNvPr>
          <p:cNvSpPr>
            <a:spLocks noGrp="1"/>
          </p:cNvSpPr>
          <p:nvPr>
            <p:ph type="subTitle" idx="2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28" name="Picture Placeholder 2">
            <a:extLst>
              <a:ext uri="{FF2B5EF4-FFF2-40B4-BE49-F238E27FC236}">
                <a16:creationId xmlns:a16="http://schemas.microsoft.com/office/drawing/2014/main" id="{136A12B2-03B5-4BC2-942B-CDF222899B39}"/>
              </a:ext>
            </a:extLst>
          </p:cNvPr>
          <p:cNvSpPr>
            <a:spLocks noGrp="1" noChangeAspect="1"/>
          </p:cNvSpPr>
          <p:nvPr>
            <p:ph type="pic" sz="quarter" idx="13"/>
          </p:nvPr>
        </p:nvSpPr>
        <p:spPr>
          <a:xfrm>
            <a:off x="442911"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29" name="Picture Placeholder 3">
            <a:extLst>
              <a:ext uri="{FF2B5EF4-FFF2-40B4-BE49-F238E27FC236}">
                <a16:creationId xmlns:a16="http://schemas.microsoft.com/office/drawing/2014/main" id="{19698F39-9E08-4628-9EAA-9DFB91AB41F4}"/>
              </a:ext>
            </a:extLst>
          </p:cNvPr>
          <p:cNvSpPr>
            <a:spLocks noGrp="1" noChangeAspect="1"/>
          </p:cNvSpPr>
          <p:nvPr>
            <p:ph type="pic" sz="quarter" idx="15"/>
          </p:nvPr>
        </p:nvSpPr>
        <p:spPr>
          <a:xfrm>
            <a:off x="3359638"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30" name="Picture Placeholder 4">
            <a:extLst>
              <a:ext uri="{FF2B5EF4-FFF2-40B4-BE49-F238E27FC236}">
                <a16:creationId xmlns:a16="http://schemas.microsoft.com/office/drawing/2014/main" id="{19DD7D57-3E24-4739-9180-648AACAD80CD}"/>
              </a:ext>
            </a:extLst>
          </p:cNvPr>
          <p:cNvSpPr>
            <a:spLocks noGrp="1" noChangeAspect="1"/>
          </p:cNvSpPr>
          <p:nvPr>
            <p:ph type="pic" sz="quarter" idx="17"/>
          </p:nvPr>
        </p:nvSpPr>
        <p:spPr>
          <a:xfrm>
            <a:off x="6276363"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31" name="Picture Placeholder 5">
            <a:extLst>
              <a:ext uri="{FF2B5EF4-FFF2-40B4-BE49-F238E27FC236}">
                <a16:creationId xmlns:a16="http://schemas.microsoft.com/office/drawing/2014/main" id="{C238DBFC-D359-4AE7-953F-513D1249339E}"/>
              </a:ext>
            </a:extLst>
          </p:cNvPr>
          <p:cNvSpPr>
            <a:spLocks noGrp="1" noChangeAspect="1"/>
          </p:cNvSpPr>
          <p:nvPr>
            <p:ph type="pic" sz="quarter" idx="19"/>
          </p:nvPr>
        </p:nvSpPr>
        <p:spPr>
          <a:xfrm>
            <a:off x="9193088" y="2103120"/>
            <a:ext cx="1325880" cy="1325880"/>
          </a:xfrm>
          <a:solidFill>
            <a:srgbClr val="DEDEDE"/>
          </a:solidFill>
        </p:spPr>
        <p:txBody>
          <a:bodyPr anchor="ctr" anchorCtr="0"/>
          <a:lstStyle>
            <a:lvl1pPr algn="ctr">
              <a:defRPr sz="1200" b="0">
                <a:solidFill>
                  <a:schemeClr val="tx1"/>
                </a:solidFill>
              </a:defRPr>
            </a:lvl1pPr>
          </a:lstStyle>
          <a:p>
            <a:r>
              <a:rPr lang="en-GB" dirty="0"/>
              <a:t>Click icon to add picture</a:t>
            </a:r>
          </a:p>
        </p:txBody>
      </p:sp>
      <p:sp>
        <p:nvSpPr>
          <p:cNvPr id="32" name="Content Placeholder 2">
            <a:extLst>
              <a:ext uri="{FF2B5EF4-FFF2-40B4-BE49-F238E27FC236}">
                <a16:creationId xmlns:a16="http://schemas.microsoft.com/office/drawing/2014/main" id="{F75EAC27-A3D9-42D2-B8B6-307439DE0C9C}"/>
              </a:ext>
            </a:extLst>
          </p:cNvPr>
          <p:cNvSpPr>
            <a:spLocks noGrp="1"/>
          </p:cNvSpPr>
          <p:nvPr>
            <p:ph sz="quarter" idx="22"/>
          </p:nvPr>
        </p:nvSpPr>
        <p:spPr>
          <a:xfrm>
            <a:off x="447233"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33" name="Content Placeholder 3">
            <a:extLst>
              <a:ext uri="{FF2B5EF4-FFF2-40B4-BE49-F238E27FC236}">
                <a16:creationId xmlns:a16="http://schemas.microsoft.com/office/drawing/2014/main" id="{8B897F92-3121-4E86-B159-DB3A78790D25}"/>
              </a:ext>
            </a:extLst>
          </p:cNvPr>
          <p:cNvSpPr>
            <a:spLocks noGrp="1"/>
          </p:cNvSpPr>
          <p:nvPr>
            <p:ph sz="quarter" idx="23"/>
          </p:nvPr>
        </p:nvSpPr>
        <p:spPr>
          <a:xfrm>
            <a:off x="3359638"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34" name="Content Placeholder 4">
            <a:extLst>
              <a:ext uri="{FF2B5EF4-FFF2-40B4-BE49-F238E27FC236}">
                <a16:creationId xmlns:a16="http://schemas.microsoft.com/office/drawing/2014/main" id="{91ECA7E9-EB6F-4C5F-9E75-057DD0429E43}"/>
              </a:ext>
            </a:extLst>
          </p:cNvPr>
          <p:cNvSpPr>
            <a:spLocks noGrp="1"/>
          </p:cNvSpPr>
          <p:nvPr>
            <p:ph sz="quarter" idx="24"/>
          </p:nvPr>
        </p:nvSpPr>
        <p:spPr>
          <a:xfrm>
            <a:off x="6276363"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35" name="Content Placeholder 5">
            <a:extLst>
              <a:ext uri="{FF2B5EF4-FFF2-40B4-BE49-F238E27FC236}">
                <a16:creationId xmlns:a16="http://schemas.microsoft.com/office/drawing/2014/main" id="{364D15F8-8EEC-45CD-98E7-4DEE5949D11A}"/>
              </a:ext>
            </a:extLst>
          </p:cNvPr>
          <p:cNvSpPr>
            <a:spLocks noGrp="1"/>
          </p:cNvSpPr>
          <p:nvPr>
            <p:ph sz="quarter" idx="25"/>
          </p:nvPr>
        </p:nvSpPr>
        <p:spPr>
          <a:xfrm>
            <a:off x="9193088" y="3657600"/>
            <a:ext cx="2560320" cy="2514600"/>
          </a:xfrm>
        </p:spPr>
        <p:txBody>
          <a:bodyPr/>
          <a:lstStyle>
            <a:lvl1pPr>
              <a:defRPr sz="1600"/>
            </a:lvl1pPr>
            <a:lvl2pPr>
              <a:defRPr sz="1600"/>
            </a:lvl2pPr>
            <a:lvl3pPr marL="0" indent="0">
              <a:buNone/>
              <a:defRPr sz="16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25" name="Presentation Footer">
            <a:extLst>
              <a:ext uri="{FF2B5EF4-FFF2-40B4-BE49-F238E27FC236}">
                <a16:creationId xmlns:a16="http://schemas.microsoft.com/office/drawing/2014/main" id="{292FBB13-99BA-4730-97DD-6B927BAB2B93}"/>
              </a:ext>
            </a:extLst>
          </p:cNvPr>
          <p:cNvSpPr>
            <a:spLocks noGrp="1"/>
          </p:cNvSpPr>
          <p:nvPr>
            <p:ph type="ftr" sz="quarter" idx="27"/>
          </p:nvPr>
        </p:nvSpPr>
        <p:spPr>
          <a:xfrm>
            <a:off x="442912" y="6355080"/>
            <a:ext cx="5473701" cy="137160"/>
          </a:xfrm>
        </p:spPr>
        <p:txBody>
          <a:bodyPr/>
          <a:lstStyle/>
          <a:p>
            <a:pPr algn="l"/>
            <a:r>
              <a:rPr lang="en-US" dirty="0"/>
              <a:t>Waste-to-Energy in the Taxonomy regulation: a legal approach</a:t>
            </a:r>
            <a:endParaRPr lang="en-GB" dirty="0"/>
          </a:p>
        </p:txBody>
      </p:sp>
      <p:sp>
        <p:nvSpPr>
          <p:cNvPr id="26" name="Date">
            <a:extLst>
              <a:ext uri="{FF2B5EF4-FFF2-40B4-BE49-F238E27FC236}">
                <a16:creationId xmlns:a16="http://schemas.microsoft.com/office/drawing/2014/main" id="{2CE8D507-C7DC-4A8C-AC5D-5AA897162AEA}"/>
              </a:ext>
            </a:extLst>
          </p:cNvPr>
          <p:cNvSpPr>
            <a:spLocks noGrp="1"/>
          </p:cNvSpPr>
          <p:nvPr>
            <p:ph type="dt" sz="half" idx="12"/>
          </p:nvPr>
        </p:nvSpPr>
        <p:spPr>
          <a:xfrm>
            <a:off x="9984296" y="6355080"/>
            <a:ext cx="1764792" cy="137160"/>
          </a:xfrm>
        </p:spPr>
        <p:txBody>
          <a:bodyPr/>
          <a:lstStyle/>
          <a:p>
            <a:r>
              <a:rPr lang="en-GB" dirty="0"/>
              <a:t>April 2021</a:t>
            </a:r>
          </a:p>
        </p:txBody>
      </p:sp>
      <p:sp>
        <p:nvSpPr>
          <p:cNvPr id="27" name="Slide Number">
            <a:extLst>
              <a:ext uri="{FF2B5EF4-FFF2-40B4-BE49-F238E27FC236}">
                <a16:creationId xmlns:a16="http://schemas.microsoft.com/office/drawing/2014/main" id="{C5452FF6-710C-4162-87A0-D32E3D9ED22F}"/>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512142920"/>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ne Column Chart">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idx="1"/>
          </p:nvPr>
        </p:nvSpPr>
        <p:spPr>
          <a:xfrm>
            <a:off x="442914" y="2103438"/>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Chart Placeholder 2"/>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GB" dirty="0"/>
              <a:t>Click icon to add chart</a:t>
            </a:r>
          </a:p>
        </p:txBody>
      </p:sp>
      <p:sp>
        <p:nvSpPr>
          <p:cNvPr id="12" name="Presentation Footer">
            <a:extLst>
              <a:ext uri="{FF2B5EF4-FFF2-40B4-BE49-F238E27FC236}">
                <a16:creationId xmlns:a16="http://schemas.microsoft.com/office/drawing/2014/main" id="{B3707D2C-7DF3-4EFE-9DD4-E8C7AA8B5452}"/>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3" name="Date">
            <a:extLst>
              <a:ext uri="{FF2B5EF4-FFF2-40B4-BE49-F238E27FC236}">
                <a16:creationId xmlns:a16="http://schemas.microsoft.com/office/drawing/2014/main" id="{83D88E3C-7EF7-4B3C-9713-6E89C69AC6B9}"/>
              </a:ext>
            </a:extLst>
          </p:cNvPr>
          <p:cNvSpPr>
            <a:spLocks noGrp="1"/>
          </p:cNvSpPr>
          <p:nvPr>
            <p:ph type="dt" sz="half" idx="12"/>
          </p:nvPr>
        </p:nvSpPr>
        <p:spPr>
          <a:xfrm>
            <a:off x="9984296" y="6355080"/>
            <a:ext cx="1764792" cy="137160"/>
          </a:xfrm>
        </p:spPr>
        <p:txBody>
          <a:bodyPr/>
          <a:lstStyle/>
          <a:p>
            <a:r>
              <a:rPr lang="en-GB" dirty="0"/>
              <a:t>April 2021</a:t>
            </a:r>
          </a:p>
        </p:txBody>
      </p:sp>
      <p:sp>
        <p:nvSpPr>
          <p:cNvPr id="14" name="Slide Number">
            <a:extLst>
              <a:ext uri="{FF2B5EF4-FFF2-40B4-BE49-F238E27FC236}">
                <a16:creationId xmlns:a16="http://schemas.microsoft.com/office/drawing/2014/main" id="{10842AC8-8412-4D65-BC9D-953648FAE48A}"/>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034817547"/>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ne Column Chart - Subtitle">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7" name="Subtitle 2">
            <a:extLst>
              <a:ext uri="{FF2B5EF4-FFF2-40B4-BE49-F238E27FC236}">
                <a16:creationId xmlns:a16="http://schemas.microsoft.com/office/drawing/2014/main" id="{E168D6DA-542B-6F48-A3F4-9AAC02852C7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idx="1"/>
          </p:nvPr>
        </p:nvSpPr>
        <p:spPr>
          <a:xfrm>
            <a:off x="442914" y="2103438"/>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Chart Placeholder 2"/>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GB" dirty="0"/>
              <a:t>Click icon to add chart</a:t>
            </a:r>
          </a:p>
        </p:txBody>
      </p:sp>
      <p:sp>
        <p:nvSpPr>
          <p:cNvPr id="14" name="Presentation Footer">
            <a:extLst>
              <a:ext uri="{FF2B5EF4-FFF2-40B4-BE49-F238E27FC236}">
                <a16:creationId xmlns:a16="http://schemas.microsoft.com/office/drawing/2014/main" id="{8D9C67B1-50E6-4DEF-9BFF-7719E52635D4}"/>
              </a:ext>
            </a:extLst>
          </p:cNvPr>
          <p:cNvSpPr>
            <a:spLocks noGrp="1"/>
          </p:cNvSpPr>
          <p:nvPr>
            <p:ph type="ftr" sz="quarter" idx="17"/>
          </p:nvPr>
        </p:nvSpPr>
        <p:spPr>
          <a:xfrm>
            <a:off x="442912" y="6355080"/>
            <a:ext cx="5473701" cy="137160"/>
          </a:xfrm>
        </p:spPr>
        <p:txBody>
          <a:bodyPr/>
          <a:lstStyle/>
          <a:p>
            <a:pPr algn="l"/>
            <a:r>
              <a:rPr lang="en-US" dirty="0"/>
              <a:t>Waste-to-Energy in the Taxonomy regulation: a legal approach</a:t>
            </a:r>
            <a:endParaRPr lang="en-GB" dirty="0"/>
          </a:p>
        </p:txBody>
      </p:sp>
      <p:sp>
        <p:nvSpPr>
          <p:cNvPr id="15" name="Date">
            <a:extLst>
              <a:ext uri="{FF2B5EF4-FFF2-40B4-BE49-F238E27FC236}">
                <a16:creationId xmlns:a16="http://schemas.microsoft.com/office/drawing/2014/main" id="{FCC2D15B-C84F-4D88-A2DE-44282445E10F}"/>
              </a:ext>
            </a:extLst>
          </p:cNvPr>
          <p:cNvSpPr>
            <a:spLocks noGrp="1"/>
          </p:cNvSpPr>
          <p:nvPr>
            <p:ph type="dt" sz="half" idx="12"/>
          </p:nvPr>
        </p:nvSpPr>
        <p:spPr>
          <a:xfrm>
            <a:off x="9984296" y="6355080"/>
            <a:ext cx="1764792" cy="137160"/>
          </a:xfrm>
        </p:spPr>
        <p:txBody>
          <a:bodyPr/>
          <a:lstStyle/>
          <a:p>
            <a:r>
              <a:rPr lang="en-GB" dirty="0"/>
              <a:t>April 2021</a:t>
            </a:r>
          </a:p>
        </p:txBody>
      </p:sp>
      <p:sp>
        <p:nvSpPr>
          <p:cNvPr id="16" name="Slide Number">
            <a:extLst>
              <a:ext uri="{FF2B5EF4-FFF2-40B4-BE49-F238E27FC236}">
                <a16:creationId xmlns:a16="http://schemas.microsoft.com/office/drawing/2014/main" id="{34B491E1-3607-4463-BA21-5BF30F965781}"/>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911374972"/>
      </p:ext>
    </p:extLst>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ne Column Chart Dark">
    <p:bg>
      <p:bgPr>
        <a:solidFill>
          <a:srgbClr val="464646"/>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p:txBody>
          <a:bodyPr/>
          <a:lstStyle>
            <a:lvl1pPr>
              <a:defRPr>
                <a:solidFill>
                  <a:schemeClr val="tx1"/>
                </a:solidFill>
              </a:defRPr>
            </a:lvl1pPr>
          </a:lstStyle>
          <a:p>
            <a:r>
              <a:rPr lang="en-GB" dirty="0"/>
              <a:t>[Slide title]</a:t>
            </a:r>
          </a:p>
        </p:txBody>
      </p:sp>
      <p:sp>
        <p:nvSpPr>
          <p:cNvPr id="3" name="Content Placeholder 2"/>
          <p:cNvSpPr>
            <a:spLocks noGrp="1"/>
          </p:cNvSpPr>
          <p:nvPr>
            <p:ph idx="1"/>
          </p:nvPr>
        </p:nvSpPr>
        <p:spPr>
          <a:xfrm>
            <a:off x="442914" y="2103438"/>
            <a:ext cx="3529012" cy="40687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Chart Placeholder 2"/>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GB" dirty="0"/>
              <a:t>Click icon to add chart</a:t>
            </a:r>
          </a:p>
        </p:txBody>
      </p:sp>
      <p:sp>
        <p:nvSpPr>
          <p:cNvPr id="8" name="Presentation Footer">
            <a:extLst>
              <a:ext uri="{FF2B5EF4-FFF2-40B4-BE49-F238E27FC236}">
                <a16:creationId xmlns:a16="http://schemas.microsoft.com/office/drawing/2014/main" id="{A2808A79-2905-41A1-B99C-1D393D6CBBBF}"/>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1" name="Date">
            <a:extLst>
              <a:ext uri="{FF2B5EF4-FFF2-40B4-BE49-F238E27FC236}">
                <a16:creationId xmlns:a16="http://schemas.microsoft.com/office/drawing/2014/main" id="{6423CBA3-567A-4416-8DCF-ACBDBFE4FA84}"/>
              </a:ext>
            </a:extLst>
          </p:cNvPr>
          <p:cNvSpPr>
            <a:spLocks noGrp="1"/>
          </p:cNvSpPr>
          <p:nvPr>
            <p:ph type="dt" sz="half" idx="12"/>
          </p:nvPr>
        </p:nvSpPr>
        <p:spPr>
          <a:xfrm>
            <a:off x="9984296" y="6355080"/>
            <a:ext cx="1764792" cy="137160"/>
          </a:xfrm>
        </p:spPr>
        <p:txBody>
          <a:bodyPr/>
          <a:lstStyle/>
          <a:p>
            <a:r>
              <a:rPr lang="en-GB" dirty="0"/>
              <a:t>April 2021</a:t>
            </a:r>
          </a:p>
        </p:txBody>
      </p:sp>
      <p:sp>
        <p:nvSpPr>
          <p:cNvPr id="12" name="Slide Number">
            <a:extLst>
              <a:ext uri="{FF2B5EF4-FFF2-40B4-BE49-F238E27FC236}">
                <a16:creationId xmlns:a16="http://schemas.microsoft.com/office/drawing/2014/main" id="{9B4165E1-39E1-4A48-8ED6-9C3A96357709}"/>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581681609"/>
      </p:ext>
    </p:extLst>
  </p:cSld>
  <p:clrMapOvr>
    <a:overrideClrMapping bg1="dk1" tx1="lt1" bg2="dk2" tx2="lt2" accent1="accent1" accent2="accent2" accent3="accent3" accent4="accent4" accent5="accent5" accent6="accent6" hlink="hlink" folHlink="folHlink"/>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ne Column Chart Dark - Subtitle">
    <p:bg>
      <p:bgPr>
        <a:solidFill>
          <a:srgbClr val="464646"/>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42913" y="432001"/>
            <a:ext cx="11306175" cy="504000"/>
          </a:xfrm>
        </p:spPr>
        <p:txBody>
          <a:bodyPr/>
          <a:lstStyle>
            <a:lvl1pPr>
              <a:defRPr>
                <a:solidFill>
                  <a:schemeClr val="tx1"/>
                </a:solidFill>
              </a:defRPr>
            </a:lvl1pPr>
          </a:lstStyle>
          <a:p>
            <a:r>
              <a:rPr lang="en-GB" dirty="0"/>
              <a:t>[Slide title]</a:t>
            </a:r>
          </a:p>
        </p:txBody>
      </p:sp>
      <p:sp>
        <p:nvSpPr>
          <p:cNvPr id="3" name="Content Placeholder 2"/>
          <p:cNvSpPr>
            <a:spLocks noGrp="1"/>
          </p:cNvSpPr>
          <p:nvPr>
            <p:ph idx="1"/>
          </p:nvPr>
        </p:nvSpPr>
        <p:spPr>
          <a:xfrm>
            <a:off x="442914" y="2103438"/>
            <a:ext cx="3529012" cy="40687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9" name="Chart Placeholder 2"/>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GB" dirty="0"/>
              <a:t>Click icon to add chart</a:t>
            </a:r>
          </a:p>
        </p:txBody>
      </p:sp>
      <p:sp>
        <p:nvSpPr>
          <p:cNvPr id="8" name="Presentation Footer">
            <a:extLst>
              <a:ext uri="{FF2B5EF4-FFF2-40B4-BE49-F238E27FC236}">
                <a16:creationId xmlns:a16="http://schemas.microsoft.com/office/drawing/2014/main" id="{A2808A79-2905-41A1-B99C-1D393D6CBBBF}"/>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1" name="Date">
            <a:extLst>
              <a:ext uri="{FF2B5EF4-FFF2-40B4-BE49-F238E27FC236}">
                <a16:creationId xmlns:a16="http://schemas.microsoft.com/office/drawing/2014/main" id="{6423CBA3-567A-4416-8DCF-ACBDBFE4FA84}"/>
              </a:ext>
            </a:extLst>
          </p:cNvPr>
          <p:cNvSpPr>
            <a:spLocks noGrp="1"/>
          </p:cNvSpPr>
          <p:nvPr>
            <p:ph type="dt" sz="half" idx="12"/>
          </p:nvPr>
        </p:nvSpPr>
        <p:spPr>
          <a:xfrm>
            <a:off x="9984296" y="6355080"/>
            <a:ext cx="1764792" cy="137160"/>
          </a:xfrm>
        </p:spPr>
        <p:txBody>
          <a:bodyPr/>
          <a:lstStyle/>
          <a:p>
            <a:r>
              <a:rPr lang="en-GB" dirty="0"/>
              <a:t>April 2021</a:t>
            </a:r>
          </a:p>
        </p:txBody>
      </p:sp>
      <p:sp>
        <p:nvSpPr>
          <p:cNvPr id="12" name="Slide Number">
            <a:extLst>
              <a:ext uri="{FF2B5EF4-FFF2-40B4-BE49-F238E27FC236}">
                <a16:creationId xmlns:a16="http://schemas.microsoft.com/office/drawing/2014/main" id="{9B4165E1-39E1-4A48-8ED6-9C3A96357709}"/>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
        <p:nvSpPr>
          <p:cNvPr id="10"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Tree>
    <p:extLst>
      <p:ext uri="{BB962C8B-B14F-4D97-AF65-F5344CB8AC3E}">
        <p14:creationId xmlns:p14="http://schemas.microsoft.com/office/powerpoint/2010/main" val="559459568"/>
      </p:ext>
    </p:extLst>
  </p:cSld>
  <p:clrMapOvr>
    <a:overrideClrMapping bg1="dk1" tx1="lt1" bg2="dk2" tx2="lt2" accent1="accent1" accent2="accent2" accent3="accent3" accent4="accent4" accent5="accent5" accent6="accent6" hlink="hlink" folHlink="folHlink"/>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GB" dirty="0"/>
              <a:t>[Slide title]</a:t>
            </a:r>
          </a:p>
        </p:txBody>
      </p:sp>
      <p:sp>
        <p:nvSpPr>
          <p:cNvPr id="9" name="Presentation Footer">
            <a:extLst>
              <a:ext uri="{FF2B5EF4-FFF2-40B4-BE49-F238E27FC236}">
                <a16:creationId xmlns:a16="http://schemas.microsoft.com/office/drawing/2014/main" id="{F2288642-D6A8-4716-B5EF-36D68817E020}"/>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0" name="Date">
            <a:extLst>
              <a:ext uri="{FF2B5EF4-FFF2-40B4-BE49-F238E27FC236}">
                <a16:creationId xmlns:a16="http://schemas.microsoft.com/office/drawing/2014/main" id="{76E9A6AC-3A56-4D69-B8B6-5E24CE0B75A8}"/>
              </a:ext>
            </a:extLst>
          </p:cNvPr>
          <p:cNvSpPr>
            <a:spLocks noGrp="1"/>
          </p:cNvSpPr>
          <p:nvPr>
            <p:ph type="dt" sz="half" idx="12"/>
          </p:nvPr>
        </p:nvSpPr>
        <p:spPr>
          <a:xfrm>
            <a:off x="9984296" y="6355080"/>
            <a:ext cx="1764792" cy="137160"/>
          </a:xfrm>
        </p:spPr>
        <p:txBody>
          <a:bodyPr/>
          <a:lstStyle/>
          <a:p>
            <a:r>
              <a:rPr lang="en-GB" dirty="0"/>
              <a:t>April 2021</a:t>
            </a:r>
          </a:p>
        </p:txBody>
      </p:sp>
      <p:sp>
        <p:nvSpPr>
          <p:cNvPr id="11" name="Slide Number">
            <a:extLst>
              <a:ext uri="{FF2B5EF4-FFF2-40B4-BE49-F238E27FC236}">
                <a16:creationId xmlns:a16="http://schemas.microsoft.com/office/drawing/2014/main" id="{AAC6746E-625A-44F1-923D-85D1DDF84168}"/>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531588365"/>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Ful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idx="1"/>
          </p:nvPr>
        </p:nvSpPr>
        <p:spPr>
          <a:xfrm>
            <a:off x="442913" y="2103120"/>
            <a:ext cx="11306175" cy="4073842"/>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0" name="Presentation Footer">
            <a:extLst>
              <a:ext uri="{FF2B5EF4-FFF2-40B4-BE49-F238E27FC236}">
                <a16:creationId xmlns:a16="http://schemas.microsoft.com/office/drawing/2014/main" id="{9853FC5B-A1A5-4F7F-A104-DF817D185242}"/>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1" name="Date">
            <a:extLst>
              <a:ext uri="{FF2B5EF4-FFF2-40B4-BE49-F238E27FC236}">
                <a16:creationId xmlns:a16="http://schemas.microsoft.com/office/drawing/2014/main" id="{83AEF06C-AE3F-4BB4-AD32-87AFCA4C3422}"/>
              </a:ext>
            </a:extLst>
          </p:cNvPr>
          <p:cNvSpPr>
            <a:spLocks noGrp="1"/>
          </p:cNvSpPr>
          <p:nvPr>
            <p:ph type="dt" sz="half" idx="12"/>
          </p:nvPr>
        </p:nvSpPr>
        <p:spPr>
          <a:xfrm>
            <a:off x="9984296" y="6355080"/>
            <a:ext cx="1764792" cy="137160"/>
          </a:xfrm>
        </p:spPr>
        <p:txBody>
          <a:bodyPr/>
          <a:lstStyle/>
          <a:p>
            <a:r>
              <a:rPr lang="en-GB" dirty="0"/>
              <a:t>April 2021</a:t>
            </a:r>
          </a:p>
        </p:txBody>
      </p:sp>
      <p:sp>
        <p:nvSpPr>
          <p:cNvPr id="12" name="Slide Number">
            <a:extLst>
              <a:ext uri="{FF2B5EF4-FFF2-40B4-BE49-F238E27FC236}">
                <a16:creationId xmlns:a16="http://schemas.microsoft.com/office/drawing/2014/main" id="{424280CD-7F82-4378-B4EB-A953855D63E1}"/>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258172084"/>
      </p:ext>
    </p:extLst>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Only -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1"/>
            <a:ext cx="11306175" cy="504000"/>
          </a:xfrm>
        </p:spPr>
        <p:txBody>
          <a:bodyPr/>
          <a:lstStyle>
            <a:lvl1pPr>
              <a:defRPr/>
            </a:lvl1pPr>
          </a:lstStyle>
          <a:p>
            <a:r>
              <a:rPr lang="en-GB" dirty="0"/>
              <a:t>[Slide title]</a:t>
            </a:r>
          </a:p>
        </p:txBody>
      </p:sp>
      <p:sp>
        <p:nvSpPr>
          <p:cNvPr id="9" name="Presentation Footer">
            <a:extLst>
              <a:ext uri="{FF2B5EF4-FFF2-40B4-BE49-F238E27FC236}">
                <a16:creationId xmlns:a16="http://schemas.microsoft.com/office/drawing/2014/main" id="{F2288642-D6A8-4716-B5EF-36D68817E020}"/>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0" name="Date">
            <a:extLst>
              <a:ext uri="{FF2B5EF4-FFF2-40B4-BE49-F238E27FC236}">
                <a16:creationId xmlns:a16="http://schemas.microsoft.com/office/drawing/2014/main" id="{76E9A6AC-3A56-4D69-B8B6-5E24CE0B75A8}"/>
              </a:ext>
            </a:extLst>
          </p:cNvPr>
          <p:cNvSpPr>
            <a:spLocks noGrp="1"/>
          </p:cNvSpPr>
          <p:nvPr>
            <p:ph type="dt" sz="half" idx="12"/>
          </p:nvPr>
        </p:nvSpPr>
        <p:spPr>
          <a:xfrm>
            <a:off x="9984296" y="6355080"/>
            <a:ext cx="1764792" cy="137160"/>
          </a:xfrm>
        </p:spPr>
        <p:txBody>
          <a:bodyPr/>
          <a:lstStyle/>
          <a:p>
            <a:r>
              <a:rPr lang="en-GB" dirty="0"/>
              <a:t>April 2021</a:t>
            </a:r>
          </a:p>
        </p:txBody>
      </p:sp>
      <p:sp>
        <p:nvSpPr>
          <p:cNvPr id="11" name="Slide Number">
            <a:extLst>
              <a:ext uri="{FF2B5EF4-FFF2-40B4-BE49-F238E27FC236}">
                <a16:creationId xmlns:a16="http://schemas.microsoft.com/office/drawing/2014/main" id="{AAC6746E-625A-44F1-923D-85D1DDF84168}"/>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
        <p:nvSpPr>
          <p:cNvPr id="6"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Tree>
    <p:extLst>
      <p:ext uri="{BB962C8B-B14F-4D97-AF65-F5344CB8AC3E}">
        <p14:creationId xmlns:p14="http://schemas.microsoft.com/office/powerpoint/2010/main" val="1430700812"/>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Presentation Footer">
            <a:extLst>
              <a:ext uri="{FF2B5EF4-FFF2-40B4-BE49-F238E27FC236}">
                <a16:creationId xmlns:a16="http://schemas.microsoft.com/office/drawing/2014/main" id="{99A7B0C4-BC7D-457C-B648-F1FE808CD662}"/>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9" name="Date">
            <a:extLst>
              <a:ext uri="{FF2B5EF4-FFF2-40B4-BE49-F238E27FC236}">
                <a16:creationId xmlns:a16="http://schemas.microsoft.com/office/drawing/2014/main" id="{CD72F5B7-8C3E-4398-BD4E-B469E5219816}"/>
              </a:ext>
            </a:extLst>
          </p:cNvPr>
          <p:cNvSpPr>
            <a:spLocks noGrp="1"/>
          </p:cNvSpPr>
          <p:nvPr>
            <p:ph type="dt" sz="half" idx="12"/>
          </p:nvPr>
        </p:nvSpPr>
        <p:spPr>
          <a:xfrm>
            <a:off x="9984296" y="6355080"/>
            <a:ext cx="1764792" cy="137160"/>
          </a:xfrm>
        </p:spPr>
        <p:txBody>
          <a:bodyPr/>
          <a:lstStyle/>
          <a:p>
            <a:r>
              <a:rPr lang="en-GB" dirty="0"/>
              <a:t>April 2021</a:t>
            </a:r>
          </a:p>
        </p:txBody>
      </p:sp>
      <p:sp>
        <p:nvSpPr>
          <p:cNvPr id="10" name="Slide Number">
            <a:extLst>
              <a:ext uri="{FF2B5EF4-FFF2-40B4-BE49-F238E27FC236}">
                <a16:creationId xmlns:a16="http://schemas.microsoft.com/office/drawing/2014/main" id="{74363D4C-937A-4BA3-973F-C587E7E9FF03}"/>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079579716"/>
      </p:ext>
    </p:extLst>
  </p:cSld>
  <p:clrMapOvr>
    <a:masterClrMapping/>
  </p:clrMapOvr>
  <p:hf hdr="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Blank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44202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fographic and Chart">
    <p:spTree>
      <p:nvGrpSpPr>
        <p:cNvPr id="1" name=""/>
        <p:cNvGrpSpPr/>
        <p:nvPr/>
      </p:nvGrpSpPr>
      <p:grpSpPr>
        <a:xfrm>
          <a:off x="0" y="0"/>
          <a:ext cx="0" cy="0"/>
          <a:chOff x="0" y="0"/>
          <a:chExt cx="0" cy="0"/>
        </a:xfrm>
      </p:grpSpPr>
      <p:sp>
        <p:nvSpPr>
          <p:cNvPr id="5" name="Title 1"/>
          <p:cNvSpPr>
            <a:spLocks noGrp="1"/>
          </p:cNvSpPr>
          <p:nvPr>
            <p:ph type="title" hasCustomPrompt="1"/>
          </p:nvPr>
        </p:nvSpPr>
        <p:spPr/>
        <p:txBody>
          <a:bodyPr/>
          <a:lstStyle>
            <a:lvl1pPr>
              <a:defRPr/>
            </a:lvl1pPr>
          </a:lstStyle>
          <a:p>
            <a:r>
              <a:rPr lang="en-GB" dirty="0"/>
              <a:t>[Slide title]</a:t>
            </a:r>
          </a:p>
        </p:txBody>
      </p:sp>
      <p:sp>
        <p:nvSpPr>
          <p:cNvPr id="8" name="Rectangle 7"/>
          <p:cNvSpPr/>
          <p:nvPr/>
        </p:nvSpPr>
        <p:spPr bwMode="hidden">
          <a:xfrm>
            <a:off x="0" y="2103438"/>
            <a:ext cx="3971925" cy="4068762"/>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 Placeholder 9"/>
          <p:cNvSpPr>
            <a:spLocks noGrp="1"/>
          </p:cNvSpPr>
          <p:nvPr>
            <p:ph type="body" sz="quarter" idx="14" hasCustomPrompt="1"/>
          </p:nvPr>
        </p:nvSpPr>
        <p:spPr>
          <a:xfrm>
            <a:off x="360370" y="2377440"/>
            <a:ext cx="3611880" cy="1737360"/>
          </a:xfrm>
        </p:spPr>
        <p:txBody>
          <a:bodyPr tIns="0" bIns="0" anchor="t" anchorCtr="0"/>
          <a:lstStyle>
            <a:lvl1pPr>
              <a:lnSpc>
                <a:spcPct val="80000"/>
              </a:lnSpc>
              <a:spcBef>
                <a:spcPts val="0"/>
              </a:spcBef>
              <a:spcAft>
                <a:spcPts val="0"/>
              </a:spcAft>
              <a:defRPr sz="13600" b="1" spc="-100" baseline="0">
                <a:solidFill>
                  <a:schemeClr val="bg1"/>
                </a:solidFill>
              </a:defRPr>
            </a:lvl1pPr>
          </a:lstStyle>
          <a:p>
            <a:pPr lvl="0"/>
            <a:r>
              <a:rPr lang="en-GB" dirty="0"/>
              <a:t>00%</a:t>
            </a:r>
          </a:p>
        </p:txBody>
      </p:sp>
      <p:sp>
        <p:nvSpPr>
          <p:cNvPr id="3" name="Content Placeholder 2"/>
          <p:cNvSpPr>
            <a:spLocks noGrp="1"/>
          </p:cNvSpPr>
          <p:nvPr>
            <p:ph idx="1"/>
          </p:nvPr>
        </p:nvSpPr>
        <p:spPr>
          <a:xfrm>
            <a:off x="442914" y="3931920"/>
            <a:ext cx="3328986" cy="2061784"/>
          </a:xfrm>
        </p:spPr>
        <p:txBody>
          <a:bodyPr/>
          <a:lstStyle>
            <a:lvl1pPr>
              <a:lnSpc>
                <a:spcPct val="100000"/>
              </a:lnSpc>
              <a:spcBef>
                <a:spcPts val="0"/>
              </a:spcBef>
              <a:spcAft>
                <a:spcPts val="0"/>
              </a:spcAft>
              <a:defRPr sz="1600" b="0">
                <a:solidFill>
                  <a:schemeClr val="bg1"/>
                </a:solidFill>
              </a:defRPr>
            </a:lvl1pPr>
            <a:lvl2pPr marL="182880" indent="-182880">
              <a:lnSpc>
                <a:spcPct val="100000"/>
              </a:lnSpc>
              <a:spcBef>
                <a:spcPts val="0"/>
              </a:spcBef>
              <a:spcAft>
                <a:spcPts val="0"/>
              </a:spcAft>
              <a:buFont typeface="Arial" panose="020B0604020202020204" pitchFamily="34" charset="0"/>
              <a:buChar char="•"/>
              <a:defRPr b="0">
                <a:solidFill>
                  <a:schemeClr val="bg1"/>
                </a:solidFill>
              </a:defRPr>
            </a:lvl2pPr>
            <a:lvl3pPr marL="365760" indent="-182880">
              <a:lnSpc>
                <a:spcPct val="100000"/>
              </a:lnSpc>
              <a:spcBef>
                <a:spcPts val="0"/>
              </a:spcBef>
              <a:spcAft>
                <a:spcPts val="0"/>
              </a:spcAft>
              <a:buFont typeface="Arial" panose="020B0604020202020204" pitchFamily="34" charset="0"/>
              <a:buChar char="–"/>
              <a:defRPr b="0">
                <a:solidFill>
                  <a:schemeClr val="bg1"/>
                </a:solidFill>
              </a:defRPr>
            </a:lvl3pPr>
            <a:lvl4pPr marL="548640" indent="-182880">
              <a:lnSpc>
                <a:spcPct val="100000"/>
              </a:lnSpc>
              <a:spcBef>
                <a:spcPts val="0"/>
              </a:spcBef>
              <a:spcAft>
                <a:spcPts val="0"/>
              </a:spcAft>
              <a:buFont typeface="Arial" panose="020B0604020202020204" pitchFamily="34" charset="0"/>
              <a:buChar char="•"/>
              <a:defRPr b="0">
                <a:solidFill>
                  <a:schemeClr val="bg1"/>
                </a:solidFill>
              </a:defRPr>
            </a:lvl4pPr>
            <a:lvl5pPr marL="731520" indent="-182880">
              <a:lnSpc>
                <a:spcPct val="100000"/>
              </a:lnSpc>
              <a:spcBef>
                <a:spcPts val="0"/>
              </a:spcBef>
              <a:spcAft>
                <a:spcPts val="0"/>
              </a:spcAft>
              <a:buFont typeface="Arial" panose="020B0604020202020204" pitchFamily="34" charset="0"/>
              <a:buChar char="–"/>
              <a:defRPr b="0">
                <a:solidFill>
                  <a:schemeClr val="bg1"/>
                </a:solidFill>
              </a:defRPr>
            </a:lvl5pPr>
            <a:lvl6pPr marL="914400" indent="-182880">
              <a:spcBef>
                <a:spcPts val="0"/>
              </a:spcBef>
              <a:buFont typeface="Arial" panose="020B0604020202020204" pitchFamily="34" charset="0"/>
              <a:buChar char="•"/>
              <a:defRPr>
                <a:solidFill>
                  <a:schemeClr val="bg1"/>
                </a:solidFill>
              </a:defRPr>
            </a:lvl6pPr>
            <a:lvl7pPr marL="1097280" indent="-182880">
              <a:spcBef>
                <a:spcPts val="0"/>
              </a:spcBef>
              <a:buFont typeface="Arial" panose="020B0604020202020204" pitchFamily="34" charset="0"/>
              <a:buChar char="–"/>
              <a:defRPr>
                <a:solidFill>
                  <a:schemeClr val="bg1"/>
                </a:solidFill>
              </a:defRPr>
            </a:lvl7pPr>
            <a:lvl8pPr marL="1280160" indent="-182880">
              <a:spcBef>
                <a:spcPts val="0"/>
              </a:spcBef>
              <a:buFont typeface="Arial" panose="020B0604020202020204" pitchFamily="34" charset="0"/>
              <a:buChar char="•"/>
              <a:defRPr>
                <a:solidFill>
                  <a:schemeClr val="bg1"/>
                </a:solidFill>
              </a:defRPr>
            </a:lvl8pPr>
            <a:lvl9pPr marL="1463040" indent="-182880">
              <a:spcBef>
                <a:spcPts val="0"/>
              </a:spcBef>
              <a:buFont typeface="Arial" panose="020B0604020202020204" pitchFamily="34" charset="0"/>
              <a:buChar char="–"/>
              <a:defRPr>
                <a:solidFill>
                  <a:schemeClr val="bg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 name="Chart Placeholder 8"/>
          <p:cNvSpPr>
            <a:spLocks noGrp="1"/>
          </p:cNvSpPr>
          <p:nvPr>
            <p:ph type="chart" sz="quarter" idx="13"/>
          </p:nvPr>
        </p:nvSpPr>
        <p:spPr>
          <a:xfrm>
            <a:off x="4327525" y="2095500"/>
            <a:ext cx="7421563" cy="4076699"/>
          </a:xfrm>
        </p:spPr>
        <p:txBody>
          <a:bodyPr anchor="ctr" anchorCtr="0"/>
          <a:lstStyle>
            <a:lvl1pPr algn="ctr">
              <a:defRPr sz="1200" b="0">
                <a:solidFill>
                  <a:schemeClr val="tx1"/>
                </a:solidFill>
              </a:defRPr>
            </a:lvl1pPr>
          </a:lstStyle>
          <a:p>
            <a:r>
              <a:rPr lang="en-GB" dirty="0"/>
              <a:t>Click icon to add chart</a:t>
            </a:r>
          </a:p>
        </p:txBody>
      </p:sp>
      <p:sp>
        <p:nvSpPr>
          <p:cNvPr id="14" name="Presentation Footer">
            <a:extLst>
              <a:ext uri="{FF2B5EF4-FFF2-40B4-BE49-F238E27FC236}">
                <a16:creationId xmlns:a16="http://schemas.microsoft.com/office/drawing/2014/main" id="{22E99923-0EF3-4147-8318-0DCE770AA4F3}"/>
              </a:ext>
            </a:extLst>
          </p:cNvPr>
          <p:cNvSpPr>
            <a:spLocks noGrp="1"/>
          </p:cNvSpPr>
          <p:nvPr>
            <p:ph type="ftr" sz="quarter" idx="15"/>
          </p:nvPr>
        </p:nvSpPr>
        <p:spPr>
          <a:xfrm>
            <a:off x="442912" y="6355080"/>
            <a:ext cx="5473701" cy="137160"/>
          </a:xfrm>
        </p:spPr>
        <p:txBody>
          <a:bodyPr/>
          <a:lstStyle/>
          <a:p>
            <a:pPr algn="l"/>
            <a:r>
              <a:rPr lang="en-US" dirty="0"/>
              <a:t>Waste-to-Energy in the Taxonomy regulation: a legal approach</a:t>
            </a:r>
            <a:endParaRPr lang="en-GB" dirty="0"/>
          </a:p>
        </p:txBody>
      </p:sp>
      <p:sp>
        <p:nvSpPr>
          <p:cNvPr id="15" name="Date">
            <a:extLst>
              <a:ext uri="{FF2B5EF4-FFF2-40B4-BE49-F238E27FC236}">
                <a16:creationId xmlns:a16="http://schemas.microsoft.com/office/drawing/2014/main" id="{E63AAD15-CC4C-4F4E-A7D4-8BDF4A9C4656}"/>
              </a:ext>
            </a:extLst>
          </p:cNvPr>
          <p:cNvSpPr>
            <a:spLocks noGrp="1"/>
          </p:cNvSpPr>
          <p:nvPr>
            <p:ph type="dt" sz="half" idx="12"/>
          </p:nvPr>
        </p:nvSpPr>
        <p:spPr>
          <a:xfrm>
            <a:off x="9984296" y="6355080"/>
            <a:ext cx="1764792" cy="137160"/>
          </a:xfrm>
        </p:spPr>
        <p:txBody>
          <a:bodyPr/>
          <a:lstStyle/>
          <a:p>
            <a:r>
              <a:rPr lang="en-GB" dirty="0"/>
              <a:t>April 2021</a:t>
            </a:r>
          </a:p>
        </p:txBody>
      </p:sp>
      <p:sp>
        <p:nvSpPr>
          <p:cNvPr id="16" name="Slide Number">
            <a:extLst>
              <a:ext uri="{FF2B5EF4-FFF2-40B4-BE49-F238E27FC236}">
                <a16:creationId xmlns:a16="http://schemas.microsoft.com/office/drawing/2014/main" id="{F704AF40-9537-48E1-AA82-98F733AB70B4}"/>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444418572"/>
      </p:ext>
    </p:extLst>
  </p:cSld>
  <p:clrMapOvr>
    <a:masterClrMapping/>
  </p:clrMapOvr>
  <p:hf hdr="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fographic and Chart - Subtitle">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42913" y="432001"/>
            <a:ext cx="11306175" cy="504000"/>
          </a:xfrm>
        </p:spPr>
        <p:txBody>
          <a:bodyPr/>
          <a:lstStyle>
            <a:lvl1pPr>
              <a:defRPr/>
            </a:lvl1pPr>
          </a:lstStyle>
          <a:p>
            <a:r>
              <a:rPr lang="en-GB" dirty="0"/>
              <a:t>[Slide title]</a:t>
            </a:r>
          </a:p>
        </p:txBody>
      </p:sp>
      <p:sp>
        <p:nvSpPr>
          <p:cNvPr id="8" name="Rectangle 7"/>
          <p:cNvSpPr/>
          <p:nvPr/>
        </p:nvSpPr>
        <p:spPr bwMode="hidden">
          <a:xfrm>
            <a:off x="0" y="2103438"/>
            <a:ext cx="3971925" cy="4068762"/>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 Placeholder 9"/>
          <p:cNvSpPr>
            <a:spLocks noGrp="1"/>
          </p:cNvSpPr>
          <p:nvPr>
            <p:ph type="body" sz="quarter" idx="14" hasCustomPrompt="1"/>
          </p:nvPr>
        </p:nvSpPr>
        <p:spPr>
          <a:xfrm>
            <a:off x="360370" y="2377440"/>
            <a:ext cx="3611880" cy="1737360"/>
          </a:xfrm>
        </p:spPr>
        <p:txBody>
          <a:bodyPr tIns="0" bIns="0" anchor="t" anchorCtr="0"/>
          <a:lstStyle>
            <a:lvl1pPr>
              <a:lnSpc>
                <a:spcPct val="80000"/>
              </a:lnSpc>
              <a:spcBef>
                <a:spcPts val="0"/>
              </a:spcBef>
              <a:spcAft>
                <a:spcPts val="0"/>
              </a:spcAft>
              <a:defRPr sz="13600" b="1" spc="-100" baseline="0">
                <a:solidFill>
                  <a:schemeClr val="bg1"/>
                </a:solidFill>
              </a:defRPr>
            </a:lvl1pPr>
          </a:lstStyle>
          <a:p>
            <a:pPr lvl="0"/>
            <a:r>
              <a:rPr lang="en-GB" dirty="0"/>
              <a:t>00%</a:t>
            </a:r>
          </a:p>
        </p:txBody>
      </p:sp>
      <p:sp>
        <p:nvSpPr>
          <p:cNvPr id="3" name="Content Placeholder 2"/>
          <p:cNvSpPr>
            <a:spLocks noGrp="1"/>
          </p:cNvSpPr>
          <p:nvPr>
            <p:ph idx="1"/>
          </p:nvPr>
        </p:nvSpPr>
        <p:spPr>
          <a:xfrm>
            <a:off x="442914" y="3931920"/>
            <a:ext cx="3328986" cy="2061784"/>
          </a:xfrm>
        </p:spPr>
        <p:txBody>
          <a:bodyPr/>
          <a:lstStyle>
            <a:lvl1pPr>
              <a:lnSpc>
                <a:spcPct val="100000"/>
              </a:lnSpc>
              <a:spcBef>
                <a:spcPts val="0"/>
              </a:spcBef>
              <a:spcAft>
                <a:spcPts val="0"/>
              </a:spcAft>
              <a:defRPr sz="1600" b="0">
                <a:solidFill>
                  <a:schemeClr val="bg1"/>
                </a:solidFill>
              </a:defRPr>
            </a:lvl1pPr>
            <a:lvl2pPr marL="182880" indent="-182880">
              <a:lnSpc>
                <a:spcPct val="100000"/>
              </a:lnSpc>
              <a:spcBef>
                <a:spcPts val="0"/>
              </a:spcBef>
              <a:spcAft>
                <a:spcPts val="0"/>
              </a:spcAft>
              <a:buFont typeface="Arial" panose="020B0604020202020204" pitchFamily="34" charset="0"/>
              <a:buChar char="•"/>
              <a:defRPr b="0">
                <a:solidFill>
                  <a:schemeClr val="bg1"/>
                </a:solidFill>
              </a:defRPr>
            </a:lvl2pPr>
            <a:lvl3pPr marL="365760" indent="-182880">
              <a:lnSpc>
                <a:spcPct val="100000"/>
              </a:lnSpc>
              <a:spcBef>
                <a:spcPts val="0"/>
              </a:spcBef>
              <a:spcAft>
                <a:spcPts val="0"/>
              </a:spcAft>
              <a:buFont typeface="Arial" panose="020B0604020202020204" pitchFamily="34" charset="0"/>
              <a:buChar char="–"/>
              <a:defRPr b="0">
                <a:solidFill>
                  <a:schemeClr val="bg1"/>
                </a:solidFill>
              </a:defRPr>
            </a:lvl3pPr>
            <a:lvl4pPr marL="548640" indent="-182880">
              <a:lnSpc>
                <a:spcPct val="100000"/>
              </a:lnSpc>
              <a:spcBef>
                <a:spcPts val="0"/>
              </a:spcBef>
              <a:spcAft>
                <a:spcPts val="0"/>
              </a:spcAft>
              <a:buFont typeface="Arial" panose="020B0604020202020204" pitchFamily="34" charset="0"/>
              <a:buChar char="•"/>
              <a:defRPr b="0">
                <a:solidFill>
                  <a:schemeClr val="bg1"/>
                </a:solidFill>
              </a:defRPr>
            </a:lvl4pPr>
            <a:lvl5pPr marL="731520" indent="-182880">
              <a:lnSpc>
                <a:spcPct val="100000"/>
              </a:lnSpc>
              <a:spcBef>
                <a:spcPts val="0"/>
              </a:spcBef>
              <a:spcAft>
                <a:spcPts val="0"/>
              </a:spcAft>
              <a:buFont typeface="Arial" panose="020B0604020202020204" pitchFamily="34" charset="0"/>
              <a:buChar char="–"/>
              <a:defRPr b="0">
                <a:solidFill>
                  <a:schemeClr val="bg1"/>
                </a:solidFill>
              </a:defRPr>
            </a:lvl5pPr>
            <a:lvl6pPr marL="914400" indent="-182880">
              <a:spcBef>
                <a:spcPts val="0"/>
              </a:spcBef>
              <a:buFont typeface="Arial" panose="020B0604020202020204" pitchFamily="34" charset="0"/>
              <a:buChar char="•"/>
              <a:defRPr>
                <a:solidFill>
                  <a:schemeClr val="bg1"/>
                </a:solidFill>
              </a:defRPr>
            </a:lvl6pPr>
            <a:lvl7pPr marL="1097280" indent="-182880">
              <a:spcBef>
                <a:spcPts val="0"/>
              </a:spcBef>
              <a:buFont typeface="Arial" panose="020B0604020202020204" pitchFamily="34" charset="0"/>
              <a:buChar char="–"/>
              <a:defRPr>
                <a:solidFill>
                  <a:schemeClr val="bg1"/>
                </a:solidFill>
              </a:defRPr>
            </a:lvl7pPr>
            <a:lvl8pPr marL="1280160" indent="-182880">
              <a:spcBef>
                <a:spcPts val="0"/>
              </a:spcBef>
              <a:buFont typeface="Arial" panose="020B0604020202020204" pitchFamily="34" charset="0"/>
              <a:buChar char="•"/>
              <a:defRPr>
                <a:solidFill>
                  <a:schemeClr val="bg1"/>
                </a:solidFill>
              </a:defRPr>
            </a:lvl8pPr>
            <a:lvl9pPr marL="1463040" indent="-182880">
              <a:spcBef>
                <a:spcPts val="0"/>
              </a:spcBef>
              <a:buFont typeface="Arial" panose="020B0604020202020204" pitchFamily="34" charset="0"/>
              <a:buChar char="–"/>
              <a:defRPr>
                <a:solidFill>
                  <a:schemeClr val="bg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 name="Chart Placeholder 8"/>
          <p:cNvSpPr>
            <a:spLocks noGrp="1"/>
          </p:cNvSpPr>
          <p:nvPr>
            <p:ph type="chart" sz="quarter" idx="13"/>
          </p:nvPr>
        </p:nvSpPr>
        <p:spPr>
          <a:xfrm>
            <a:off x="4327525" y="2095500"/>
            <a:ext cx="7421563" cy="4076699"/>
          </a:xfrm>
        </p:spPr>
        <p:txBody>
          <a:bodyPr anchor="ctr" anchorCtr="0"/>
          <a:lstStyle>
            <a:lvl1pPr algn="ctr">
              <a:defRPr sz="1200" b="0">
                <a:solidFill>
                  <a:schemeClr val="tx1"/>
                </a:solidFill>
              </a:defRPr>
            </a:lvl1pPr>
          </a:lstStyle>
          <a:p>
            <a:r>
              <a:rPr lang="en-GB" dirty="0"/>
              <a:t>Click icon to add chart</a:t>
            </a:r>
          </a:p>
        </p:txBody>
      </p:sp>
      <p:sp>
        <p:nvSpPr>
          <p:cNvPr id="14" name="Presentation Footer">
            <a:extLst>
              <a:ext uri="{FF2B5EF4-FFF2-40B4-BE49-F238E27FC236}">
                <a16:creationId xmlns:a16="http://schemas.microsoft.com/office/drawing/2014/main" id="{22E99923-0EF3-4147-8318-0DCE770AA4F3}"/>
              </a:ext>
            </a:extLst>
          </p:cNvPr>
          <p:cNvSpPr>
            <a:spLocks noGrp="1"/>
          </p:cNvSpPr>
          <p:nvPr>
            <p:ph type="ftr" sz="quarter" idx="15"/>
          </p:nvPr>
        </p:nvSpPr>
        <p:spPr>
          <a:xfrm>
            <a:off x="442912" y="6355080"/>
            <a:ext cx="5473701" cy="137160"/>
          </a:xfrm>
        </p:spPr>
        <p:txBody>
          <a:bodyPr/>
          <a:lstStyle/>
          <a:p>
            <a:pPr algn="l"/>
            <a:r>
              <a:rPr lang="en-US" dirty="0"/>
              <a:t>Waste-to-Energy in the Taxonomy regulation: a legal approach</a:t>
            </a:r>
            <a:endParaRPr lang="en-GB" dirty="0"/>
          </a:p>
        </p:txBody>
      </p:sp>
      <p:sp>
        <p:nvSpPr>
          <p:cNvPr id="15" name="Date">
            <a:extLst>
              <a:ext uri="{FF2B5EF4-FFF2-40B4-BE49-F238E27FC236}">
                <a16:creationId xmlns:a16="http://schemas.microsoft.com/office/drawing/2014/main" id="{E63AAD15-CC4C-4F4E-A7D4-8BDF4A9C4656}"/>
              </a:ext>
            </a:extLst>
          </p:cNvPr>
          <p:cNvSpPr>
            <a:spLocks noGrp="1"/>
          </p:cNvSpPr>
          <p:nvPr>
            <p:ph type="dt" sz="half" idx="12"/>
          </p:nvPr>
        </p:nvSpPr>
        <p:spPr>
          <a:xfrm>
            <a:off x="9984296" y="6355080"/>
            <a:ext cx="1764792" cy="137160"/>
          </a:xfrm>
        </p:spPr>
        <p:txBody>
          <a:bodyPr/>
          <a:lstStyle/>
          <a:p>
            <a:r>
              <a:rPr lang="en-GB" dirty="0"/>
              <a:t>April 2021</a:t>
            </a:r>
          </a:p>
        </p:txBody>
      </p:sp>
      <p:sp>
        <p:nvSpPr>
          <p:cNvPr id="16" name="Slide Number">
            <a:extLst>
              <a:ext uri="{FF2B5EF4-FFF2-40B4-BE49-F238E27FC236}">
                <a16:creationId xmlns:a16="http://schemas.microsoft.com/office/drawing/2014/main" id="{F704AF40-9537-48E1-AA82-98F733AB70B4}"/>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
        <p:nvSpPr>
          <p:cNvPr id="11"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Tree>
    <p:extLst>
      <p:ext uri="{BB962C8B-B14F-4D97-AF65-F5344CB8AC3E}">
        <p14:creationId xmlns:p14="http://schemas.microsoft.com/office/powerpoint/2010/main" val="623025774"/>
      </p:ext>
    </p:extLst>
  </p:cSld>
  <p:clrMapOvr>
    <a:masterClrMapping/>
  </p:clrMapOvr>
  <p:hf hdr="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ree Content Infographic">
    <p:spTree>
      <p:nvGrpSpPr>
        <p:cNvPr id="1" name=""/>
        <p:cNvGrpSpPr/>
        <p:nvPr/>
      </p:nvGrpSpPr>
      <p:grpSpPr>
        <a:xfrm>
          <a:off x="0" y="0"/>
          <a:ext cx="0" cy="0"/>
          <a:chOff x="0" y="0"/>
          <a:chExt cx="0" cy="0"/>
        </a:xfrm>
      </p:grpSpPr>
      <p:sp>
        <p:nvSpPr>
          <p:cNvPr id="6" name="Title 1"/>
          <p:cNvSpPr>
            <a:spLocks noGrp="1"/>
          </p:cNvSpPr>
          <p:nvPr>
            <p:ph type="title" hasCustomPrompt="1"/>
          </p:nvPr>
        </p:nvSpPr>
        <p:spPr/>
        <p:txBody>
          <a:bodyPr/>
          <a:lstStyle>
            <a:lvl1pPr>
              <a:defRPr/>
            </a:lvl1pPr>
          </a:lstStyle>
          <a:p>
            <a:r>
              <a:rPr lang="en-GB" dirty="0"/>
              <a:t>[Slide title]</a:t>
            </a:r>
          </a:p>
        </p:txBody>
      </p:sp>
      <p:sp>
        <p:nvSpPr>
          <p:cNvPr id="10" name="Text Placeholder 2"/>
          <p:cNvSpPr>
            <a:spLocks noGrp="1"/>
          </p:cNvSpPr>
          <p:nvPr>
            <p:ph type="body" sz="quarter" idx="14" hasCustomPrompt="1"/>
          </p:nvPr>
        </p:nvSpPr>
        <p:spPr>
          <a:xfrm>
            <a:off x="442913" y="2095500"/>
            <a:ext cx="3529012" cy="1333500"/>
          </a:xfrm>
        </p:spPr>
        <p:txBody>
          <a:bodyPr anchor="ctr" anchorCtr="0"/>
          <a:lstStyle>
            <a:lvl1pPr>
              <a:lnSpc>
                <a:spcPct val="100000"/>
              </a:lnSpc>
              <a:defRPr sz="8500" b="0" spc="-100" baseline="0">
                <a:solidFill>
                  <a:schemeClr val="accent3"/>
                </a:solidFill>
              </a:defRPr>
            </a:lvl1pPr>
          </a:lstStyle>
          <a:p>
            <a:pPr lvl="0"/>
            <a:r>
              <a:rPr lang="en-GB" dirty="0"/>
              <a:t>00%</a:t>
            </a:r>
          </a:p>
        </p:txBody>
      </p:sp>
      <p:sp>
        <p:nvSpPr>
          <p:cNvPr id="13" name="Text Placeholder 3"/>
          <p:cNvSpPr>
            <a:spLocks noGrp="1"/>
          </p:cNvSpPr>
          <p:nvPr>
            <p:ph type="body" sz="quarter" idx="15" hasCustomPrompt="1"/>
          </p:nvPr>
        </p:nvSpPr>
        <p:spPr>
          <a:xfrm>
            <a:off x="4327524" y="2095500"/>
            <a:ext cx="3533775" cy="1333500"/>
          </a:xfrm>
        </p:spPr>
        <p:txBody>
          <a:bodyPr anchor="ctr" anchorCtr="0"/>
          <a:lstStyle>
            <a:lvl1pPr>
              <a:lnSpc>
                <a:spcPct val="100000"/>
              </a:lnSpc>
              <a:defRPr sz="8500" b="0" spc="-100" baseline="0">
                <a:solidFill>
                  <a:schemeClr val="tx2"/>
                </a:solidFill>
              </a:defRPr>
            </a:lvl1pPr>
          </a:lstStyle>
          <a:p>
            <a:pPr lvl="0"/>
            <a:r>
              <a:rPr lang="en-GB" dirty="0"/>
              <a:t>00%</a:t>
            </a:r>
          </a:p>
        </p:txBody>
      </p:sp>
      <p:sp>
        <p:nvSpPr>
          <p:cNvPr id="14" name="Text Placeholder 4"/>
          <p:cNvSpPr>
            <a:spLocks noGrp="1"/>
          </p:cNvSpPr>
          <p:nvPr>
            <p:ph type="body" sz="quarter" idx="16" hasCustomPrompt="1"/>
          </p:nvPr>
        </p:nvSpPr>
        <p:spPr>
          <a:xfrm>
            <a:off x="8222571" y="2095500"/>
            <a:ext cx="3529012" cy="1333500"/>
          </a:xfrm>
        </p:spPr>
        <p:txBody>
          <a:bodyPr anchor="ctr" anchorCtr="0"/>
          <a:lstStyle>
            <a:lvl1pPr>
              <a:lnSpc>
                <a:spcPct val="100000"/>
              </a:lnSpc>
              <a:defRPr sz="8500" b="0" spc="-100" baseline="0">
                <a:solidFill>
                  <a:schemeClr val="accent1"/>
                </a:solidFill>
              </a:defRPr>
            </a:lvl1pPr>
          </a:lstStyle>
          <a:p>
            <a:pPr lvl="0"/>
            <a:r>
              <a:rPr lang="en-GB" dirty="0"/>
              <a:t>00%</a:t>
            </a:r>
          </a:p>
        </p:txBody>
      </p:sp>
      <p:sp>
        <p:nvSpPr>
          <p:cNvPr id="3" name="Content Placeholder 2"/>
          <p:cNvSpPr>
            <a:spLocks noGrp="1"/>
          </p:cNvSpPr>
          <p:nvPr>
            <p:ph sz="half" idx="1"/>
          </p:nvPr>
        </p:nvSpPr>
        <p:spPr>
          <a:xfrm>
            <a:off x="442913" y="3599542"/>
            <a:ext cx="3529012" cy="2578057"/>
          </a:xfrm>
        </p:spPr>
        <p:txBody>
          <a:bodyPr/>
          <a:lstStyle>
            <a:lvl1pPr>
              <a:spcBef>
                <a:spcPts val="0"/>
              </a:spcBef>
              <a:spcAft>
                <a:spcPts val="600"/>
              </a:spcAft>
              <a:defRPr>
                <a:solidFill>
                  <a:schemeClr val="accent3"/>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5" name="Content Placeholder 3">
            <a:extLst>
              <a:ext uri="{FF2B5EF4-FFF2-40B4-BE49-F238E27FC236}">
                <a16:creationId xmlns:a16="http://schemas.microsoft.com/office/drawing/2014/main" id="{904FBFED-85D0-8C43-84C6-BADD19241EDC}"/>
              </a:ext>
            </a:extLst>
          </p:cNvPr>
          <p:cNvSpPr>
            <a:spLocks noGrp="1"/>
          </p:cNvSpPr>
          <p:nvPr>
            <p:ph sz="half" idx="19"/>
          </p:nvPr>
        </p:nvSpPr>
        <p:spPr>
          <a:xfrm>
            <a:off x="4327525" y="3599542"/>
            <a:ext cx="3533775" cy="2578057"/>
          </a:xfrm>
        </p:spPr>
        <p:txBody>
          <a:bodyPr/>
          <a:lstStyle>
            <a:lvl1pPr>
              <a:spcBef>
                <a:spcPts val="0"/>
              </a:spcBef>
              <a:spcAft>
                <a:spcPts val="600"/>
              </a:spcAft>
              <a:defRPr>
                <a:solidFill>
                  <a:schemeClr val="tx2"/>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6" name="Content Placeholder 4">
            <a:extLst>
              <a:ext uri="{FF2B5EF4-FFF2-40B4-BE49-F238E27FC236}">
                <a16:creationId xmlns:a16="http://schemas.microsoft.com/office/drawing/2014/main" id="{C7D43B0B-6C29-D449-BC95-219F98DA27E0}"/>
              </a:ext>
            </a:extLst>
          </p:cNvPr>
          <p:cNvSpPr>
            <a:spLocks noGrp="1"/>
          </p:cNvSpPr>
          <p:nvPr>
            <p:ph sz="half" idx="20"/>
          </p:nvPr>
        </p:nvSpPr>
        <p:spPr>
          <a:xfrm>
            <a:off x="8222571" y="3599542"/>
            <a:ext cx="3529012" cy="2578057"/>
          </a:xfrm>
        </p:spPr>
        <p:txBody>
          <a:bodyPr/>
          <a:lstStyle>
            <a:lvl1pPr>
              <a:spcBef>
                <a:spcPts val="0"/>
              </a:spcBef>
              <a:spcAft>
                <a:spcPts val="600"/>
              </a:spcAft>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Presentation Footer">
            <a:extLst>
              <a:ext uri="{FF2B5EF4-FFF2-40B4-BE49-F238E27FC236}">
                <a16:creationId xmlns:a16="http://schemas.microsoft.com/office/drawing/2014/main" id="{488ECE07-0F56-4D42-88E7-9EE4A6875AEC}"/>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20" name="Date">
            <a:extLst>
              <a:ext uri="{FF2B5EF4-FFF2-40B4-BE49-F238E27FC236}">
                <a16:creationId xmlns:a16="http://schemas.microsoft.com/office/drawing/2014/main" id="{92A20B44-BAC5-421A-834E-C0336D10C99A}"/>
              </a:ext>
            </a:extLst>
          </p:cNvPr>
          <p:cNvSpPr>
            <a:spLocks noGrp="1"/>
          </p:cNvSpPr>
          <p:nvPr>
            <p:ph type="dt" sz="half" idx="12"/>
          </p:nvPr>
        </p:nvSpPr>
        <p:spPr>
          <a:xfrm>
            <a:off x="9984296" y="6355080"/>
            <a:ext cx="1764792" cy="137160"/>
          </a:xfrm>
        </p:spPr>
        <p:txBody>
          <a:bodyPr/>
          <a:lstStyle/>
          <a:p>
            <a:r>
              <a:rPr lang="en-GB" dirty="0"/>
              <a:t>April 2021</a:t>
            </a:r>
          </a:p>
        </p:txBody>
      </p:sp>
      <p:sp>
        <p:nvSpPr>
          <p:cNvPr id="21" name="Slide Number">
            <a:extLst>
              <a:ext uri="{FF2B5EF4-FFF2-40B4-BE49-F238E27FC236}">
                <a16:creationId xmlns:a16="http://schemas.microsoft.com/office/drawing/2014/main" id="{33099B9F-B5BB-4BD7-90DF-E6FE03CA959F}"/>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626635183"/>
      </p:ext>
    </p:extLst>
  </p:cSld>
  <p:clrMapOvr>
    <a:masterClrMapping/>
  </p:clrMapOvr>
  <p:hf hdr="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ree Content Infographic - Subtitle">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42913" y="432001"/>
            <a:ext cx="11306175" cy="504000"/>
          </a:xfrm>
        </p:spPr>
        <p:txBody>
          <a:bodyPr/>
          <a:lstStyle>
            <a:lvl1pPr>
              <a:defRPr/>
            </a:lvl1pPr>
          </a:lstStyle>
          <a:p>
            <a:r>
              <a:rPr lang="en-GB" dirty="0"/>
              <a:t>[Slide title]</a:t>
            </a:r>
          </a:p>
        </p:txBody>
      </p:sp>
      <p:sp>
        <p:nvSpPr>
          <p:cNvPr id="10" name="Text Placeholder 2"/>
          <p:cNvSpPr>
            <a:spLocks noGrp="1"/>
          </p:cNvSpPr>
          <p:nvPr>
            <p:ph type="body" sz="quarter" idx="14" hasCustomPrompt="1"/>
          </p:nvPr>
        </p:nvSpPr>
        <p:spPr>
          <a:xfrm>
            <a:off x="442913" y="2095500"/>
            <a:ext cx="3529012" cy="1333500"/>
          </a:xfrm>
        </p:spPr>
        <p:txBody>
          <a:bodyPr anchor="ctr" anchorCtr="0"/>
          <a:lstStyle>
            <a:lvl1pPr>
              <a:lnSpc>
                <a:spcPct val="100000"/>
              </a:lnSpc>
              <a:defRPr sz="8500" b="0" spc="-100" baseline="0">
                <a:solidFill>
                  <a:schemeClr val="accent3"/>
                </a:solidFill>
              </a:defRPr>
            </a:lvl1pPr>
          </a:lstStyle>
          <a:p>
            <a:pPr lvl="0"/>
            <a:r>
              <a:rPr lang="en-GB" dirty="0"/>
              <a:t>00%</a:t>
            </a:r>
          </a:p>
        </p:txBody>
      </p:sp>
      <p:sp>
        <p:nvSpPr>
          <p:cNvPr id="13" name="Text Placeholder 3"/>
          <p:cNvSpPr>
            <a:spLocks noGrp="1"/>
          </p:cNvSpPr>
          <p:nvPr>
            <p:ph type="body" sz="quarter" idx="15" hasCustomPrompt="1"/>
          </p:nvPr>
        </p:nvSpPr>
        <p:spPr>
          <a:xfrm>
            <a:off x="4327524" y="2095500"/>
            <a:ext cx="3533775" cy="1333500"/>
          </a:xfrm>
        </p:spPr>
        <p:txBody>
          <a:bodyPr anchor="ctr" anchorCtr="0"/>
          <a:lstStyle>
            <a:lvl1pPr>
              <a:lnSpc>
                <a:spcPct val="100000"/>
              </a:lnSpc>
              <a:defRPr sz="8500" b="0" spc="-100" baseline="0">
                <a:solidFill>
                  <a:schemeClr val="tx2"/>
                </a:solidFill>
              </a:defRPr>
            </a:lvl1pPr>
          </a:lstStyle>
          <a:p>
            <a:pPr lvl="0"/>
            <a:r>
              <a:rPr lang="en-GB" dirty="0"/>
              <a:t>00%</a:t>
            </a:r>
          </a:p>
        </p:txBody>
      </p:sp>
      <p:sp>
        <p:nvSpPr>
          <p:cNvPr id="14" name="Text Placeholder 4"/>
          <p:cNvSpPr>
            <a:spLocks noGrp="1"/>
          </p:cNvSpPr>
          <p:nvPr>
            <p:ph type="body" sz="quarter" idx="16" hasCustomPrompt="1"/>
          </p:nvPr>
        </p:nvSpPr>
        <p:spPr>
          <a:xfrm>
            <a:off x="8222571" y="2095500"/>
            <a:ext cx="3529012" cy="1333500"/>
          </a:xfrm>
        </p:spPr>
        <p:txBody>
          <a:bodyPr anchor="ctr" anchorCtr="0"/>
          <a:lstStyle>
            <a:lvl1pPr>
              <a:lnSpc>
                <a:spcPct val="100000"/>
              </a:lnSpc>
              <a:defRPr sz="8500" b="0" spc="-100" baseline="0">
                <a:solidFill>
                  <a:schemeClr val="accent1"/>
                </a:solidFill>
              </a:defRPr>
            </a:lvl1pPr>
          </a:lstStyle>
          <a:p>
            <a:pPr lvl="0"/>
            <a:r>
              <a:rPr lang="en-GB" dirty="0"/>
              <a:t>00%</a:t>
            </a:r>
          </a:p>
        </p:txBody>
      </p:sp>
      <p:sp>
        <p:nvSpPr>
          <p:cNvPr id="3" name="Content Placeholder 2"/>
          <p:cNvSpPr>
            <a:spLocks noGrp="1"/>
          </p:cNvSpPr>
          <p:nvPr>
            <p:ph sz="half" idx="1"/>
          </p:nvPr>
        </p:nvSpPr>
        <p:spPr>
          <a:xfrm>
            <a:off x="442913" y="3599542"/>
            <a:ext cx="3529012" cy="2578057"/>
          </a:xfrm>
        </p:spPr>
        <p:txBody>
          <a:bodyPr/>
          <a:lstStyle>
            <a:lvl1pPr>
              <a:spcBef>
                <a:spcPts val="0"/>
              </a:spcBef>
              <a:spcAft>
                <a:spcPts val="600"/>
              </a:spcAft>
              <a:defRPr>
                <a:solidFill>
                  <a:schemeClr val="accent3"/>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5" name="Content Placeholder 3">
            <a:extLst>
              <a:ext uri="{FF2B5EF4-FFF2-40B4-BE49-F238E27FC236}">
                <a16:creationId xmlns:a16="http://schemas.microsoft.com/office/drawing/2014/main" id="{904FBFED-85D0-8C43-84C6-BADD19241EDC}"/>
              </a:ext>
            </a:extLst>
          </p:cNvPr>
          <p:cNvSpPr>
            <a:spLocks noGrp="1"/>
          </p:cNvSpPr>
          <p:nvPr>
            <p:ph sz="half" idx="19"/>
          </p:nvPr>
        </p:nvSpPr>
        <p:spPr>
          <a:xfrm>
            <a:off x="4327525" y="3599542"/>
            <a:ext cx="3533775" cy="2578057"/>
          </a:xfrm>
        </p:spPr>
        <p:txBody>
          <a:bodyPr/>
          <a:lstStyle>
            <a:lvl1pPr>
              <a:spcBef>
                <a:spcPts val="0"/>
              </a:spcBef>
              <a:spcAft>
                <a:spcPts val="600"/>
              </a:spcAft>
              <a:defRPr>
                <a:solidFill>
                  <a:schemeClr val="tx2"/>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6" name="Content Placeholder 4">
            <a:extLst>
              <a:ext uri="{FF2B5EF4-FFF2-40B4-BE49-F238E27FC236}">
                <a16:creationId xmlns:a16="http://schemas.microsoft.com/office/drawing/2014/main" id="{C7D43B0B-6C29-D449-BC95-219F98DA27E0}"/>
              </a:ext>
            </a:extLst>
          </p:cNvPr>
          <p:cNvSpPr>
            <a:spLocks noGrp="1"/>
          </p:cNvSpPr>
          <p:nvPr>
            <p:ph sz="half" idx="20"/>
          </p:nvPr>
        </p:nvSpPr>
        <p:spPr>
          <a:xfrm>
            <a:off x="8222571" y="3599542"/>
            <a:ext cx="3529012" cy="2578057"/>
          </a:xfrm>
        </p:spPr>
        <p:txBody>
          <a:bodyPr/>
          <a:lstStyle>
            <a:lvl1pPr>
              <a:spcBef>
                <a:spcPts val="0"/>
              </a:spcBef>
              <a:spcAft>
                <a:spcPts val="600"/>
              </a:spcAft>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Presentation Footer">
            <a:extLst>
              <a:ext uri="{FF2B5EF4-FFF2-40B4-BE49-F238E27FC236}">
                <a16:creationId xmlns:a16="http://schemas.microsoft.com/office/drawing/2014/main" id="{488ECE07-0F56-4D42-88E7-9EE4A6875AEC}"/>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20" name="Date">
            <a:extLst>
              <a:ext uri="{FF2B5EF4-FFF2-40B4-BE49-F238E27FC236}">
                <a16:creationId xmlns:a16="http://schemas.microsoft.com/office/drawing/2014/main" id="{92A20B44-BAC5-421A-834E-C0336D10C99A}"/>
              </a:ext>
            </a:extLst>
          </p:cNvPr>
          <p:cNvSpPr>
            <a:spLocks noGrp="1"/>
          </p:cNvSpPr>
          <p:nvPr>
            <p:ph type="dt" sz="half" idx="12"/>
          </p:nvPr>
        </p:nvSpPr>
        <p:spPr>
          <a:xfrm>
            <a:off x="9984296" y="6355080"/>
            <a:ext cx="1764792" cy="137160"/>
          </a:xfrm>
        </p:spPr>
        <p:txBody>
          <a:bodyPr/>
          <a:lstStyle/>
          <a:p>
            <a:r>
              <a:rPr lang="en-GB" dirty="0"/>
              <a:t>April 2021</a:t>
            </a:r>
          </a:p>
        </p:txBody>
      </p:sp>
      <p:sp>
        <p:nvSpPr>
          <p:cNvPr id="21" name="Slide Number">
            <a:extLst>
              <a:ext uri="{FF2B5EF4-FFF2-40B4-BE49-F238E27FC236}">
                <a16:creationId xmlns:a16="http://schemas.microsoft.com/office/drawing/2014/main" id="{33099B9F-B5BB-4BD7-90DF-E6FE03CA959F}"/>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
        <p:nvSpPr>
          <p:cNvPr id="12" name="Subtitle 2">
            <a:extLst>
              <a:ext uri="{FF2B5EF4-FFF2-40B4-BE49-F238E27FC236}">
                <a16:creationId xmlns:a16="http://schemas.microsoft.com/office/drawing/2014/main" id="{06D22B17-E9E9-3842-A116-5C0D59C56C8F}"/>
              </a:ext>
            </a:extLst>
          </p:cNvPr>
          <p:cNvSpPr>
            <a:spLocks noGrp="1"/>
          </p:cNvSpPr>
          <p:nvPr>
            <p:ph type="subTitle" idx="21"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Tree>
    <p:extLst>
      <p:ext uri="{BB962C8B-B14F-4D97-AF65-F5344CB8AC3E}">
        <p14:creationId xmlns:p14="http://schemas.microsoft.com/office/powerpoint/2010/main" val="1511198003"/>
      </p:ext>
    </p:extLst>
  </p:cSld>
  <p:clrMapOvr>
    <a:masterClrMapping/>
  </p:clrMapOvr>
  <p:hf hdr="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hart Dark">
    <p:bg>
      <p:bgPr>
        <a:solidFill>
          <a:srgbClr val="464646"/>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p:txBody>
          <a:bodyPr/>
          <a:lstStyle>
            <a:lvl1pPr>
              <a:defRPr>
                <a:solidFill>
                  <a:schemeClr val="tx1"/>
                </a:solidFill>
              </a:defRPr>
            </a:lvl1pPr>
          </a:lstStyle>
          <a:p>
            <a:r>
              <a:rPr lang="en-GB" dirty="0"/>
              <a:t>[Slide title]</a:t>
            </a:r>
          </a:p>
        </p:txBody>
      </p:sp>
      <p:sp>
        <p:nvSpPr>
          <p:cNvPr id="8" name="Chart Placeholder 2"/>
          <p:cNvSpPr>
            <a:spLocks noGrp="1"/>
          </p:cNvSpPr>
          <p:nvPr>
            <p:ph type="chart" sz="quarter" idx="13"/>
          </p:nvPr>
        </p:nvSpPr>
        <p:spPr>
          <a:xfrm>
            <a:off x="442913" y="2103438"/>
            <a:ext cx="11306175" cy="4068762"/>
          </a:xfrm>
        </p:spPr>
        <p:txBody>
          <a:bodyPr anchor="ctr" anchorCtr="0"/>
          <a:lstStyle>
            <a:lvl1pPr algn="ctr">
              <a:defRPr sz="1200" b="0">
                <a:solidFill>
                  <a:schemeClr val="tx1"/>
                </a:solidFill>
              </a:defRPr>
            </a:lvl1pPr>
          </a:lstStyle>
          <a:p>
            <a:r>
              <a:rPr lang="en-GB" dirty="0"/>
              <a:t>Click icon to add chart</a:t>
            </a:r>
          </a:p>
        </p:txBody>
      </p:sp>
      <p:sp>
        <p:nvSpPr>
          <p:cNvPr id="12" name="Presentation Footer">
            <a:extLst>
              <a:ext uri="{FF2B5EF4-FFF2-40B4-BE49-F238E27FC236}">
                <a16:creationId xmlns:a16="http://schemas.microsoft.com/office/drawing/2014/main" id="{C65B6F41-E802-4CF5-8B9F-07044F8CB1EF}"/>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3" name="Date">
            <a:extLst>
              <a:ext uri="{FF2B5EF4-FFF2-40B4-BE49-F238E27FC236}">
                <a16:creationId xmlns:a16="http://schemas.microsoft.com/office/drawing/2014/main" id="{3213A3B9-A059-4CBD-8F51-BA0FDCD9A0FA}"/>
              </a:ext>
            </a:extLst>
          </p:cNvPr>
          <p:cNvSpPr>
            <a:spLocks noGrp="1"/>
          </p:cNvSpPr>
          <p:nvPr>
            <p:ph type="dt" sz="half" idx="12"/>
          </p:nvPr>
        </p:nvSpPr>
        <p:spPr>
          <a:xfrm>
            <a:off x="9984296" y="6355080"/>
            <a:ext cx="1764792" cy="137160"/>
          </a:xfrm>
        </p:spPr>
        <p:txBody>
          <a:bodyPr/>
          <a:lstStyle/>
          <a:p>
            <a:r>
              <a:rPr lang="en-GB" dirty="0"/>
              <a:t>April 2021</a:t>
            </a:r>
          </a:p>
        </p:txBody>
      </p:sp>
      <p:sp>
        <p:nvSpPr>
          <p:cNvPr id="14" name="Slide Number">
            <a:extLst>
              <a:ext uri="{FF2B5EF4-FFF2-40B4-BE49-F238E27FC236}">
                <a16:creationId xmlns:a16="http://schemas.microsoft.com/office/drawing/2014/main" id="{BD55E6CB-0F32-42F1-A94F-C799A281C5A9}"/>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735232353"/>
      </p:ext>
    </p:extLst>
  </p:cSld>
  <p:clrMapOvr>
    <a:overrideClrMapping bg1="dk1" tx1="lt1" bg2="dk2" tx2="lt2" accent1="accent1" accent2="accent2" accent3="accent3" accent4="accent4" accent5="accent5" accent6="accent6" hlink="hlink" folHlink="folHlink"/>
  </p:clrMapOvr>
  <p:hf hdr="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hart Dark - Subtitle">
    <p:bg>
      <p:bgPr>
        <a:solidFill>
          <a:srgbClr val="464646"/>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42913" y="432001"/>
            <a:ext cx="11306175" cy="504000"/>
          </a:xfrm>
        </p:spPr>
        <p:txBody>
          <a:bodyPr/>
          <a:lstStyle>
            <a:lvl1pPr>
              <a:defRPr>
                <a:solidFill>
                  <a:schemeClr val="tx1"/>
                </a:solidFill>
              </a:defRPr>
            </a:lvl1pPr>
          </a:lstStyle>
          <a:p>
            <a:r>
              <a:rPr lang="en-GB" dirty="0"/>
              <a:t>[Slide title]</a:t>
            </a:r>
          </a:p>
        </p:txBody>
      </p:sp>
      <p:sp>
        <p:nvSpPr>
          <p:cNvPr id="8" name="Chart Placeholder 2"/>
          <p:cNvSpPr>
            <a:spLocks noGrp="1"/>
          </p:cNvSpPr>
          <p:nvPr>
            <p:ph type="chart" sz="quarter" idx="13"/>
          </p:nvPr>
        </p:nvSpPr>
        <p:spPr>
          <a:xfrm>
            <a:off x="442913" y="2103438"/>
            <a:ext cx="11306175" cy="4068762"/>
          </a:xfrm>
        </p:spPr>
        <p:txBody>
          <a:bodyPr anchor="ctr" anchorCtr="0"/>
          <a:lstStyle>
            <a:lvl1pPr algn="ctr">
              <a:defRPr sz="1200" b="0">
                <a:solidFill>
                  <a:schemeClr val="tx1"/>
                </a:solidFill>
              </a:defRPr>
            </a:lvl1pPr>
          </a:lstStyle>
          <a:p>
            <a:r>
              <a:rPr lang="en-GB" dirty="0"/>
              <a:t>Click icon to add chart</a:t>
            </a:r>
          </a:p>
        </p:txBody>
      </p:sp>
      <p:sp>
        <p:nvSpPr>
          <p:cNvPr id="12" name="Presentation Footer">
            <a:extLst>
              <a:ext uri="{FF2B5EF4-FFF2-40B4-BE49-F238E27FC236}">
                <a16:creationId xmlns:a16="http://schemas.microsoft.com/office/drawing/2014/main" id="{C65B6F41-E802-4CF5-8B9F-07044F8CB1EF}"/>
              </a:ext>
            </a:extLst>
          </p:cNvPr>
          <p:cNvSpPr>
            <a:spLocks noGrp="1"/>
          </p:cNvSpPr>
          <p:nvPr>
            <p:ph type="ftr" sz="quarter" idx="14"/>
          </p:nvPr>
        </p:nvSpPr>
        <p:spPr>
          <a:xfrm>
            <a:off x="442912" y="6355080"/>
            <a:ext cx="5473701" cy="137160"/>
          </a:xfrm>
        </p:spPr>
        <p:txBody>
          <a:bodyPr/>
          <a:lstStyle/>
          <a:p>
            <a:pPr algn="l"/>
            <a:r>
              <a:rPr lang="en-US" dirty="0"/>
              <a:t>Waste-to-Energy in the Taxonomy regulation: a legal approach</a:t>
            </a:r>
            <a:endParaRPr lang="en-GB" dirty="0"/>
          </a:p>
        </p:txBody>
      </p:sp>
      <p:sp>
        <p:nvSpPr>
          <p:cNvPr id="13" name="Date">
            <a:extLst>
              <a:ext uri="{FF2B5EF4-FFF2-40B4-BE49-F238E27FC236}">
                <a16:creationId xmlns:a16="http://schemas.microsoft.com/office/drawing/2014/main" id="{3213A3B9-A059-4CBD-8F51-BA0FDCD9A0FA}"/>
              </a:ext>
            </a:extLst>
          </p:cNvPr>
          <p:cNvSpPr>
            <a:spLocks noGrp="1"/>
          </p:cNvSpPr>
          <p:nvPr>
            <p:ph type="dt" sz="half" idx="12"/>
          </p:nvPr>
        </p:nvSpPr>
        <p:spPr>
          <a:xfrm>
            <a:off x="9984296" y="6355080"/>
            <a:ext cx="1764792" cy="137160"/>
          </a:xfrm>
        </p:spPr>
        <p:txBody>
          <a:bodyPr/>
          <a:lstStyle/>
          <a:p>
            <a:r>
              <a:rPr lang="en-GB" dirty="0"/>
              <a:t>April 2021</a:t>
            </a:r>
          </a:p>
        </p:txBody>
      </p:sp>
      <p:sp>
        <p:nvSpPr>
          <p:cNvPr id="14" name="Slide Number">
            <a:extLst>
              <a:ext uri="{FF2B5EF4-FFF2-40B4-BE49-F238E27FC236}">
                <a16:creationId xmlns:a16="http://schemas.microsoft.com/office/drawing/2014/main" id="{BD55E6CB-0F32-42F1-A94F-C799A281C5A9}"/>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
        <p:nvSpPr>
          <p:cNvPr id="7"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Tree>
    <p:extLst>
      <p:ext uri="{BB962C8B-B14F-4D97-AF65-F5344CB8AC3E}">
        <p14:creationId xmlns:p14="http://schemas.microsoft.com/office/powerpoint/2010/main" val="1299923068"/>
      </p:ext>
    </p:extLst>
  </p:cSld>
  <p:clrMapOvr>
    <a:overrideClrMapping bg1="dk1" tx1="lt1" bg2="dk2" tx2="lt2" accent1="accent1" accent2="accent2" accent3="accent3" accent4="accent4" accent5="accent5" accent6="accent6" hlink="hlink" folHlink="folHlink"/>
  </p:clrMapOvr>
  <p:hf hdr="0"/>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p:bg>
      <p:bgPr>
        <a:solidFill>
          <a:srgbClr val="D04A0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GB"/>
              <a:t>[Section header title]</a:t>
            </a:r>
            <a:endParaRPr lang="en-GB" dirty="0"/>
          </a:p>
        </p:txBody>
      </p:sp>
      <p:sp>
        <p:nvSpPr>
          <p:cNvPr id="4" name="Subtitle 2">
            <a:extLst>
              <a:ext uri="{FF2B5EF4-FFF2-40B4-BE49-F238E27FC236}">
                <a16:creationId xmlns:a16="http://schemas.microsoft.com/office/drawing/2014/main" id="{A1971A9E-1347-2E4A-8F01-32BA5D5488B1}"/>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GB"/>
              <a:t>1</a:t>
            </a:r>
            <a:endParaRPr lang="en-GB" dirty="0"/>
          </a:p>
        </p:txBody>
      </p:sp>
    </p:spTree>
    <p:extLst>
      <p:ext uri="{BB962C8B-B14F-4D97-AF65-F5344CB8AC3E}">
        <p14:creationId xmlns:p14="http://schemas.microsoft.com/office/powerpoint/2010/main" val="14986707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Full Content - Subtitle">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6"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idx="1"/>
          </p:nvPr>
        </p:nvSpPr>
        <p:spPr>
          <a:xfrm>
            <a:off x="442913" y="2103438"/>
            <a:ext cx="11306175"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2" name="Presentation Footer">
            <a:extLst>
              <a:ext uri="{FF2B5EF4-FFF2-40B4-BE49-F238E27FC236}">
                <a16:creationId xmlns:a16="http://schemas.microsoft.com/office/drawing/2014/main" id="{C0A96048-10F2-4224-818D-5BECEE168473}"/>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3" name="Date">
            <a:extLst>
              <a:ext uri="{FF2B5EF4-FFF2-40B4-BE49-F238E27FC236}">
                <a16:creationId xmlns:a16="http://schemas.microsoft.com/office/drawing/2014/main" id="{C1F41BA3-BD4F-444B-8A48-A3CC74630D92}"/>
              </a:ext>
            </a:extLst>
          </p:cNvPr>
          <p:cNvSpPr>
            <a:spLocks noGrp="1"/>
          </p:cNvSpPr>
          <p:nvPr>
            <p:ph type="dt" sz="half" idx="12"/>
          </p:nvPr>
        </p:nvSpPr>
        <p:spPr>
          <a:xfrm>
            <a:off x="9984296" y="6355080"/>
            <a:ext cx="1764792" cy="137160"/>
          </a:xfrm>
        </p:spPr>
        <p:txBody>
          <a:bodyPr/>
          <a:lstStyle/>
          <a:p>
            <a:r>
              <a:rPr lang="en-GB" dirty="0"/>
              <a:t>April 2021</a:t>
            </a:r>
          </a:p>
        </p:txBody>
      </p:sp>
      <p:sp>
        <p:nvSpPr>
          <p:cNvPr id="14" name="Slide Number">
            <a:extLst>
              <a:ext uri="{FF2B5EF4-FFF2-40B4-BE49-F238E27FC236}">
                <a16:creationId xmlns:a16="http://schemas.microsoft.com/office/drawing/2014/main" id="{E362C54E-6F95-4E35-B11E-0FA6890BB97B}"/>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4663278"/>
      </p:ext>
    </p:extLst>
  </p:cSld>
  <p:clrMapOvr>
    <a:masterClrMapping/>
  </p:clrMapOvr>
  <p:hf hdr="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p:bg>
      <p:bgPr>
        <a:solidFill>
          <a:srgbClr val="E0301E"/>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GB"/>
              <a:t>[Section header title]</a:t>
            </a:r>
            <a:endParaRPr lang="en-GB" dirty="0"/>
          </a:p>
        </p:txBody>
      </p:sp>
      <p:sp>
        <p:nvSpPr>
          <p:cNvPr id="5" name="Subtitle 2">
            <a:extLst>
              <a:ext uri="{FF2B5EF4-FFF2-40B4-BE49-F238E27FC236}">
                <a16:creationId xmlns:a16="http://schemas.microsoft.com/office/drawing/2014/main" id="{C60A2100-6DF1-414A-91DA-B6027C61BAAC}"/>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GB"/>
              <a:t>2</a:t>
            </a:r>
            <a:endParaRPr lang="en-GB" dirty="0"/>
          </a:p>
        </p:txBody>
      </p:sp>
    </p:spTree>
    <p:extLst>
      <p:ext uri="{BB962C8B-B14F-4D97-AF65-F5344CB8AC3E}">
        <p14:creationId xmlns:p14="http://schemas.microsoft.com/office/powerpoint/2010/main" val="983904324"/>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p:bg>
      <p:bgPr>
        <a:solidFill>
          <a:srgbClr val="DB536A"/>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GB"/>
              <a:t>[Section header title]</a:t>
            </a:r>
            <a:endParaRPr lang="en-GB" dirty="0"/>
          </a:p>
        </p:txBody>
      </p:sp>
      <p:sp>
        <p:nvSpPr>
          <p:cNvPr id="5" name="Subtitle 2">
            <a:extLst>
              <a:ext uri="{FF2B5EF4-FFF2-40B4-BE49-F238E27FC236}">
                <a16:creationId xmlns:a16="http://schemas.microsoft.com/office/drawing/2014/main" id="{96D911B5-C441-B44D-9980-56426B1A1974}"/>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GB"/>
              <a:t>3</a:t>
            </a:r>
            <a:endParaRPr lang="en-GB" dirty="0"/>
          </a:p>
        </p:txBody>
      </p:sp>
    </p:spTree>
    <p:extLst>
      <p:ext uri="{BB962C8B-B14F-4D97-AF65-F5344CB8AC3E}">
        <p14:creationId xmlns:p14="http://schemas.microsoft.com/office/powerpoint/2010/main" val="983344764"/>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bg>
      <p:bgPr>
        <a:solidFill>
          <a:srgbClr val="464646"/>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GB"/>
              <a:t>[Section header title]</a:t>
            </a:r>
            <a:endParaRPr lang="en-GB" dirty="0"/>
          </a:p>
        </p:txBody>
      </p:sp>
      <p:sp>
        <p:nvSpPr>
          <p:cNvPr id="5" name="Subtitle 2">
            <a:extLst>
              <a:ext uri="{FF2B5EF4-FFF2-40B4-BE49-F238E27FC236}">
                <a16:creationId xmlns:a16="http://schemas.microsoft.com/office/drawing/2014/main" id="{4F941B13-F925-1C4F-8990-F4149ED1B18B}"/>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GB"/>
              <a:t>4</a:t>
            </a:r>
            <a:endParaRPr lang="en-GB" dirty="0"/>
          </a:p>
        </p:txBody>
      </p:sp>
    </p:spTree>
    <p:extLst>
      <p:ext uri="{BB962C8B-B14F-4D97-AF65-F5344CB8AC3E}">
        <p14:creationId xmlns:p14="http://schemas.microsoft.com/office/powerpoint/2010/main" val="3833948050"/>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Manual">
    <p:bg>
      <p:bgPr>
        <a:solidFill>
          <a:srgbClr val="D04A02"/>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D68526-5625-1E4A-90D0-6166C1CB098D}"/>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GB"/>
              <a:t>1</a:t>
            </a:r>
            <a:endParaRPr lang="en-GB" dirty="0"/>
          </a:p>
        </p:txBody>
      </p:sp>
    </p:spTree>
    <p:extLst>
      <p:ext uri="{BB962C8B-B14F-4D97-AF65-F5344CB8AC3E}">
        <p14:creationId xmlns:p14="http://schemas.microsoft.com/office/powerpoint/2010/main" val="1312366786"/>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Manual">
    <p:bg>
      <p:bgPr>
        <a:solidFill>
          <a:srgbClr val="E0301E"/>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7054294-58FB-3646-A032-19FD697995B5}"/>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GB"/>
              <a:t>2</a:t>
            </a:r>
            <a:endParaRPr lang="en-GB" dirty="0"/>
          </a:p>
        </p:txBody>
      </p:sp>
    </p:spTree>
    <p:extLst>
      <p:ext uri="{BB962C8B-B14F-4D97-AF65-F5344CB8AC3E}">
        <p14:creationId xmlns:p14="http://schemas.microsoft.com/office/powerpoint/2010/main" val="24018944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Manual">
    <p:bg>
      <p:bgPr>
        <a:solidFill>
          <a:srgbClr val="DB536A"/>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F4BCE9-03B0-5C4D-A70B-519F67263FF7}"/>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GB"/>
              <a:t>3</a:t>
            </a:r>
            <a:endParaRPr lang="en-GB" dirty="0"/>
          </a:p>
        </p:txBody>
      </p:sp>
    </p:spTree>
    <p:extLst>
      <p:ext uri="{BB962C8B-B14F-4D97-AF65-F5344CB8AC3E}">
        <p14:creationId xmlns:p14="http://schemas.microsoft.com/office/powerpoint/2010/main" val="4777498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Manual">
    <p:bg>
      <p:bgPr>
        <a:solidFill>
          <a:srgbClr val="464646"/>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146EE5-5980-A84E-9311-F5B9956E43AB}"/>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GB"/>
              <a:t>4</a:t>
            </a:r>
            <a:endParaRPr lang="en-GB" dirty="0"/>
          </a:p>
        </p:txBody>
      </p:sp>
    </p:spTree>
    <p:extLst>
      <p:ext uri="{BB962C8B-B14F-4D97-AF65-F5344CB8AC3E}">
        <p14:creationId xmlns:p14="http://schemas.microsoft.com/office/powerpoint/2010/main" val="4842259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Quote 1 Image Full">
    <p:bg>
      <p:bgPr>
        <a:solidFill>
          <a:srgbClr val="DEDEDE"/>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0" y="0"/>
            <a:ext cx="12192000" cy="6858000"/>
          </a:xfrm>
          <a:solidFill>
            <a:schemeClr val="tx2"/>
          </a:solidFill>
        </p:spPr>
        <p:txBody>
          <a:bodyPr anchor="ctr" anchorCtr="0"/>
          <a:lstStyle>
            <a:lvl1pPr algn="ctr">
              <a:defRPr sz="1200" b="0">
                <a:solidFill>
                  <a:schemeClr val="bg1"/>
                </a:solidFill>
              </a:defRPr>
            </a:lvl1pPr>
          </a:lstStyle>
          <a:p>
            <a:r>
              <a:rPr lang="en-GB" dirty="0"/>
              <a:t>Click icon to add picture</a:t>
            </a:r>
          </a:p>
        </p:txBody>
      </p:sp>
      <p:sp>
        <p:nvSpPr>
          <p:cNvPr id="3" name="Content Placeholder 2"/>
          <p:cNvSpPr>
            <a:spLocks noGrp="1"/>
          </p:cNvSpPr>
          <p:nvPr>
            <p:ph idx="1"/>
          </p:nvPr>
        </p:nvSpPr>
        <p:spPr>
          <a:xfrm>
            <a:off x="0" y="1143000"/>
            <a:ext cx="4572000" cy="4572000"/>
          </a:xfrm>
          <a:solidFill>
            <a:srgbClr val="E0301E"/>
          </a:solidFill>
        </p:spPr>
        <p:txBody>
          <a:bodyPr lIns="438912" tIns="1440000" rIns="252000" bIns="180000"/>
          <a:lstStyle>
            <a:lvl1pPr marL="0" indent="0">
              <a:lnSpc>
                <a:spcPct val="90000"/>
              </a:lnSpc>
              <a:spcBef>
                <a:spcPts val="0"/>
              </a:spcBef>
              <a:spcAft>
                <a:spcPts val="3000"/>
              </a:spcAft>
              <a:buFont typeface="Arial" panose="020B0604020202020204" pitchFamily="34" charset="0"/>
              <a:buNone/>
              <a:defRPr sz="2600" b="0">
                <a:solidFill>
                  <a:schemeClr val="tx1"/>
                </a:solidFill>
                <a:latin typeface="+mj-lt"/>
              </a:defRPr>
            </a:lvl1pPr>
            <a:lvl2pPr marL="0" indent="0">
              <a:spcBef>
                <a:spcPts val="0"/>
              </a:spcBef>
              <a:spcAft>
                <a:spcPts val="0"/>
              </a:spcAft>
              <a:buFontTx/>
              <a:buNone/>
              <a:defRPr sz="1600" b="1">
                <a:solidFill>
                  <a:schemeClr val="tx1"/>
                </a:solidFill>
                <a:latin typeface="+mn-lt"/>
              </a:defRPr>
            </a:lvl2pPr>
            <a:lvl3pPr marL="0" indent="0">
              <a:spcBef>
                <a:spcPts val="0"/>
              </a:spcBef>
              <a:spcAft>
                <a:spcPts val="0"/>
              </a:spcAft>
              <a:buFontTx/>
              <a:buNone/>
              <a:defRPr sz="1600" b="0">
                <a:solidFill>
                  <a:schemeClr val="tx1"/>
                </a:solidFill>
                <a:latin typeface="+mn-lt"/>
              </a:defRPr>
            </a:lvl3pPr>
            <a:lvl4pPr marL="0" indent="0">
              <a:spcBef>
                <a:spcPts val="0"/>
              </a:spcBef>
              <a:spcAft>
                <a:spcPts val="0"/>
              </a:spcAft>
              <a:buFontTx/>
              <a:buNone/>
              <a:defRPr sz="1600" b="0">
                <a:solidFill>
                  <a:schemeClr val="tx1"/>
                </a:solidFill>
                <a:latin typeface="+mn-lt"/>
              </a:defRPr>
            </a:lvl4pPr>
            <a:lvl5pPr marL="0" indent="0">
              <a:spcBef>
                <a:spcPts val="0"/>
              </a:spcBef>
              <a:spcAft>
                <a:spcPts val="0"/>
              </a:spcAft>
              <a:buFontTx/>
              <a:buNone/>
              <a:defRPr sz="1600" b="0">
                <a:solidFill>
                  <a:schemeClr val="tx1"/>
                </a:solidFill>
                <a:latin typeface="+mn-lt"/>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11" name="Freeform 5">
            <a:extLst>
              <a:ext uri="{FF2B5EF4-FFF2-40B4-BE49-F238E27FC236}">
                <a16:creationId xmlns:a16="http://schemas.microsoft.com/office/drawing/2014/main" id="{5E9DA768-B963-3547-B650-2E77ED7439D3}"/>
              </a:ext>
            </a:extLst>
          </p:cNvPr>
          <p:cNvSpPr>
            <a:spLocks noChangeAspect="1" noEditPoints="1"/>
          </p:cNvSpPr>
          <p:nvPr userDrawn="1"/>
        </p:nvSpPr>
        <p:spPr bwMode="white">
          <a:xfrm>
            <a:off x="442913" y="1623703"/>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7" name="Date Placeholder 6">
            <a:extLst>
              <a:ext uri="{FF2B5EF4-FFF2-40B4-BE49-F238E27FC236}">
                <a16:creationId xmlns:a16="http://schemas.microsoft.com/office/drawing/2014/main" id="{A1D36D47-D12A-3142-B681-815978E85E77}"/>
              </a:ext>
            </a:extLst>
          </p:cNvPr>
          <p:cNvSpPr>
            <a:spLocks noGrp="1"/>
          </p:cNvSpPr>
          <p:nvPr>
            <p:ph type="dt" sz="half" idx="15"/>
          </p:nvPr>
        </p:nvSpPr>
        <p:spPr/>
        <p:txBody>
          <a:bodyPr/>
          <a:lstStyle/>
          <a:p>
            <a:r>
              <a:rPr lang="en-GB" dirty="0"/>
              <a:t>April 2021</a:t>
            </a:r>
          </a:p>
        </p:txBody>
      </p:sp>
      <p:sp>
        <p:nvSpPr>
          <p:cNvPr id="8" name="Footer Placeholder 7">
            <a:extLst>
              <a:ext uri="{FF2B5EF4-FFF2-40B4-BE49-F238E27FC236}">
                <a16:creationId xmlns:a16="http://schemas.microsoft.com/office/drawing/2014/main" id="{3042CAE4-1315-134B-A97D-6331422E4046}"/>
              </a:ext>
            </a:extLst>
          </p:cNvPr>
          <p:cNvSpPr>
            <a:spLocks noGrp="1"/>
          </p:cNvSpPr>
          <p:nvPr>
            <p:ph type="ftr" sz="quarter" idx="16"/>
          </p:nvPr>
        </p:nvSpPr>
        <p:spPr/>
        <p:txBody>
          <a:bodyPr/>
          <a:lstStyle/>
          <a:p>
            <a:pPr algn="l"/>
            <a:r>
              <a:rPr lang="en-US" dirty="0"/>
              <a:t>Waste-to-Energy in the Taxonomy regulation: a legal approach</a:t>
            </a:r>
            <a:endParaRPr lang="en-GB" dirty="0"/>
          </a:p>
        </p:txBody>
      </p:sp>
      <p:sp>
        <p:nvSpPr>
          <p:cNvPr id="9" name="Slide Number Placeholder 8">
            <a:extLst>
              <a:ext uri="{FF2B5EF4-FFF2-40B4-BE49-F238E27FC236}">
                <a16:creationId xmlns:a16="http://schemas.microsoft.com/office/drawing/2014/main" id="{4751649C-08F4-D84A-9E3B-1FCB427D60BF}"/>
              </a:ext>
            </a:extLst>
          </p:cNvPr>
          <p:cNvSpPr>
            <a:spLocks noGrp="1"/>
          </p:cNvSpPr>
          <p:nvPr>
            <p:ph type="sldNum" sz="quarter" idx="17"/>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66611231"/>
      </p:ext>
    </p:extLst>
  </p:cSld>
  <p:clrMapOvr>
    <a:overrideClrMapping bg1="dk1" tx1="lt1" bg2="dk2" tx2="lt2" accent1="accent1" accent2="accent2" accent3="accent3" accent4="accent4" accent5="accent5" accent6="accent6" hlink="hlink" folHlink="folHlink"/>
  </p:clrMapOvr>
  <p:hf hdr="0"/>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1 Image Orange">
    <p:bg>
      <p:bgPr>
        <a:solidFill>
          <a:srgbClr val="D04A02"/>
        </a:solidFill>
        <a:effectLst/>
      </p:bgPr>
    </p:bg>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6096000" y="0"/>
            <a:ext cx="6096000" cy="6858000"/>
          </a:xfrm>
          <a:solidFill>
            <a:schemeClr val="tx2"/>
          </a:solidFill>
        </p:spPr>
        <p:txBody>
          <a:bodyPr anchor="ctr" anchorCtr="0"/>
          <a:lstStyle>
            <a:lvl1pPr algn="ctr">
              <a:defRPr sz="1200" b="0">
                <a:solidFill>
                  <a:schemeClr val="bg1"/>
                </a:solidFill>
              </a:defRPr>
            </a:lvl1pPr>
          </a:lstStyle>
          <a:p>
            <a:r>
              <a:rPr lang="en-GB" dirty="0"/>
              <a:t>Click icon to add picture</a:t>
            </a:r>
          </a:p>
        </p:txBody>
      </p:sp>
      <p:sp>
        <p:nvSpPr>
          <p:cNvPr id="3" name="Content Placeholder 2"/>
          <p:cNvSpPr>
            <a:spLocks noGrp="1"/>
          </p:cNvSpPr>
          <p:nvPr>
            <p:ph idx="1"/>
          </p:nvPr>
        </p:nvSpPr>
        <p:spPr>
          <a:xfrm>
            <a:off x="442913" y="1714500"/>
            <a:ext cx="5299393" cy="445770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9" name="Freeform 5">
            <a:extLst>
              <a:ext uri="{FF2B5EF4-FFF2-40B4-BE49-F238E27FC236}">
                <a16:creationId xmlns:a16="http://schemas.microsoft.com/office/drawing/2014/main" id="{EBA5CA3E-5ADF-C84E-8B6D-07C039516DFE}"/>
              </a:ext>
            </a:extLst>
          </p:cNvPr>
          <p:cNvSpPr>
            <a:spLocks noChangeAspect="1" noEditPoints="1"/>
          </p:cNvSpPr>
          <p:nvPr userDrawn="1"/>
        </p:nvSpPr>
        <p:spPr bwMode="black">
          <a:xfrm>
            <a:off x="442913" y="687001"/>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 name="Date Placeholder 1">
            <a:extLst>
              <a:ext uri="{FF2B5EF4-FFF2-40B4-BE49-F238E27FC236}">
                <a16:creationId xmlns:a16="http://schemas.microsoft.com/office/drawing/2014/main" id="{08ACB6F4-A2A7-6E4D-A8EB-50B5B35AADEB}"/>
              </a:ext>
            </a:extLst>
          </p:cNvPr>
          <p:cNvSpPr>
            <a:spLocks noGrp="1"/>
          </p:cNvSpPr>
          <p:nvPr>
            <p:ph type="dt" sz="half" idx="15"/>
          </p:nvPr>
        </p:nvSpPr>
        <p:spPr/>
        <p:txBody>
          <a:bodyPr/>
          <a:lstStyle/>
          <a:p>
            <a:r>
              <a:rPr lang="en-GB" dirty="0"/>
              <a:t>April 2021</a:t>
            </a:r>
          </a:p>
        </p:txBody>
      </p:sp>
      <p:sp>
        <p:nvSpPr>
          <p:cNvPr id="4" name="Footer Placeholder 3">
            <a:extLst>
              <a:ext uri="{FF2B5EF4-FFF2-40B4-BE49-F238E27FC236}">
                <a16:creationId xmlns:a16="http://schemas.microsoft.com/office/drawing/2014/main" id="{37FC6095-B1C7-6143-B9FD-C545A6D03573}"/>
              </a:ext>
            </a:extLst>
          </p:cNvPr>
          <p:cNvSpPr>
            <a:spLocks noGrp="1"/>
          </p:cNvSpPr>
          <p:nvPr>
            <p:ph type="ftr" sz="quarter" idx="16"/>
          </p:nvPr>
        </p:nvSpPr>
        <p:spPr/>
        <p:txBody>
          <a:bodyPr/>
          <a:lstStyle/>
          <a:p>
            <a:pPr algn="l"/>
            <a:r>
              <a:rPr lang="en-US" dirty="0"/>
              <a:t>Waste-to-Energy in the Taxonomy regulation: a legal approach</a:t>
            </a:r>
            <a:endParaRPr lang="en-GB" dirty="0"/>
          </a:p>
        </p:txBody>
      </p:sp>
      <p:sp>
        <p:nvSpPr>
          <p:cNvPr id="5" name="Slide Number Placeholder 4">
            <a:extLst>
              <a:ext uri="{FF2B5EF4-FFF2-40B4-BE49-F238E27FC236}">
                <a16:creationId xmlns:a16="http://schemas.microsoft.com/office/drawing/2014/main" id="{DAF7A802-0AAE-FA43-8858-03590E764031}"/>
              </a:ext>
            </a:extLst>
          </p:cNvPr>
          <p:cNvSpPr>
            <a:spLocks noGrp="1"/>
          </p:cNvSpPr>
          <p:nvPr>
            <p:ph type="sldNum" sz="quarter" idx="17"/>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092451569"/>
      </p:ext>
    </p:extLst>
  </p:cSld>
  <p:clrMapOvr>
    <a:overrideClrMapping bg1="dk1" tx1="lt1" bg2="dk2" tx2="lt2" accent1="accent1" accent2="accent2" accent3="accent3" accent4="accent4" accent5="accent5" accent6="accent6" hlink="hlink" folHlink="folHlink"/>
  </p:clrMapOvr>
  <p:hf hdr="0"/>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1 Image">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6096000" y="0"/>
            <a:ext cx="6096000" cy="6858000"/>
          </a:xfrm>
          <a:solidFill>
            <a:schemeClr val="bg2"/>
          </a:solidFill>
        </p:spPr>
        <p:txBody>
          <a:bodyPr anchor="ctr" anchorCtr="0"/>
          <a:lstStyle>
            <a:lvl1pPr algn="ctr">
              <a:defRPr sz="1200" b="0">
                <a:solidFill>
                  <a:schemeClr val="tx1"/>
                </a:solidFill>
              </a:defRPr>
            </a:lvl1pPr>
          </a:lstStyle>
          <a:p>
            <a:r>
              <a:rPr lang="en-GB" dirty="0"/>
              <a:t>Click icon to add picture</a:t>
            </a:r>
          </a:p>
        </p:txBody>
      </p:sp>
      <p:sp>
        <p:nvSpPr>
          <p:cNvPr id="3" name="Content Placeholder 2"/>
          <p:cNvSpPr>
            <a:spLocks noGrp="1"/>
          </p:cNvSpPr>
          <p:nvPr>
            <p:ph idx="1"/>
          </p:nvPr>
        </p:nvSpPr>
        <p:spPr>
          <a:xfrm>
            <a:off x="442913" y="1714500"/>
            <a:ext cx="5299393" cy="445770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lvl2pPr>
            <a:lvl3pPr marL="0" indent="0">
              <a:spcBef>
                <a:spcPts val="0"/>
              </a:spcBef>
              <a:spcAft>
                <a:spcPts val="0"/>
              </a:spcAft>
              <a:buFontTx/>
              <a:buNone/>
              <a:defRPr sz="1600"/>
            </a:lvl3pPr>
            <a:lvl4pPr marL="0" indent="0">
              <a:spcBef>
                <a:spcPts val="0"/>
              </a:spcBef>
              <a:spcAft>
                <a:spcPts val="0"/>
              </a:spcAft>
              <a:buFontTx/>
              <a:buNone/>
              <a:defRPr sz="1600"/>
            </a:lvl4pPr>
            <a:lvl5pPr marL="0" indent="0">
              <a:spcBef>
                <a:spcPts val="0"/>
              </a:spcBef>
              <a:spcAft>
                <a:spcPts val="0"/>
              </a:spcAft>
              <a:buFontTx/>
              <a:buNone/>
              <a:defRPr sz="1600"/>
            </a:lvl5pPr>
            <a:lvl6pPr marL="0" indent="0">
              <a:spcBef>
                <a:spcPts val="0"/>
              </a:spcBef>
              <a:spcAft>
                <a:spcPts val="0"/>
              </a:spcAft>
              <a:buFontTx/>
              <a:buNone/>
              <a:defRPr sz="1600"/>
            </a:lvl6pPr>
            <a:lvl7pPr marL="0" indent="0">
              <a:spcBef>
                <a:spcPts val="0"/>
              </a:spcBef>
              <a:spcAft>
                <a:spcPts val="0"/>
              </a:spcAft>
              <a:buFontTx/>
              <a:buNone/>
              <a:defRPr sz="1600"/>
            </a:lvl7pPr>
            <a:lvl8pPr marL="0" indent="0">
              <a:spcBef>
                <a:spcPts val="0"/>
              </a:spcBef>
              <a:spcAft>
                <a:spcPts val="0"/>
              </a:spcAft>
              <a:buFontTx/>
              <a:buNone/>
              <a:defRPr sz="1600"/>
            </a:lvl8pPr>
            <a:lvl9pPr marL="0" indent="0">
              <a:spcBef>
                <a:spcPts val="0"/>
              </a:spcBef>
              <a:spcAft>
                <a:spcPts val="0"/>
              </a:spcAft>
              <a:buFontTx/>
              <a:buNone/>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10" name="Freeform 5">
            <a:extLst>
              <a:ext uri="{FF2B5EF4-FFF2-40B4-BE49-F238E27FC236}">
                <a16:creationId xmlns:a16="http://schemas.microsoft.com/office/drawing/2014/main" id="{751F50DC-1032-F848-8EFD-503462F60157}"/>
              </a:ext>
            </a:extLst>
          </p:cNvPr>
          <p:cNvSpPr>
            <a:spLocks noChangeAspect="1" noEditPoints="1"/>
          </p:cNvSpPr>
          <p:nvPr userDrawn="1"/>
        </p:nvSpPr>
        <p:spPr bwMode="auto">
          <a:xfrm>
            <a:off x="442913" y="687001"/>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6" name="Slide Number Placeholder 5">
            <a:extLst>
              <a:ext uri="{FF2B5EF4-FFF2-40B4-BE49-F238E27FC236}">
                <a16:creationId xmlns:a16="http://schemas.microsoft.com/office/drawing/2014/main" id="{C0618CEB-562C-EF47-A905-BA1BD3BB0B4A}"/>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‹N°›</a:t>
            </a:fld>
            <a:endParaRPr lang="en-GB" dirty="0"/>
          </a:p>
        </p:txBody>
      </p:sp>
      <p:sp>
        <p:nvSpPr>
          <p:cNvPr id="2" name="Date Placeholder 1">
            <a:extLst>
              <a:ext uri="{FF2B5EF4-FFF2-40B4-BE49-F238E27FC236}">
                <a16:creationId xmlns:a16="http://schemas.microsoft.com/office/drawing/2014/main" id="{B7BEC181-486E-E441-8900-B8446C2DF2CE}"/>
              </a:ext>
            </a:extLst>
          </p:cNvPr>
          <p:cNvSpPr>
            <a:spLocks noGrp="1"/>
          </p:cNvSpPr>
          <p:nvPr>
            <p:ph type="dt" sz="half" idx="17"/>
          </p:nvPr>
        </p:nvSpPr>
        <p:spPr/>
        <p:txBody>
          <a:bodyPr/>
          <a:lstStyle>
            <a:lvl1pPr>
              <a:defRPr>
                <a:solidFill>
                  <a:schemeClr val="bg1"/>
                </a:solidFill>
              </a:defRPr>
            </a:lvl1pPr>
          </a:lstStyle>
          <a:p>
            <a:r>
              <a:rPr lang="en-GB" dirty="0"/>
              <a:t>April 2021</a:t>
            </a:r>
          </a:p>
        </p:txBody>
      </p:sp>
      <p:sp>
        <p:nvSpPr>
          <p:cNvPr id="4" name="Footer Placeholder 3">
            <a:extLst>
              <a:ext uri="{FF2B5EF4-FFF2-40B4-BE49-F238E27FC236}">
                <a16:creationId xmlns:a16="http://schemas.microsoft.com/office/drawing/2014/main" id="{761E6323-CD0D-424F-880F-557372819009}"/>
              </a:ext>
            </a:extLst>
          </p:cNvPr>
          <p:cNvSpPr>
            <a:spLocks noGrp="1"/>
          </p:cNvSpPr>
          <p:nvPr>
            <p:ph type="ftr" sz="quarter" idx="18"/>
          </p:nvPr>
        </p:nvSpPr>
        <p:spPr/>
        <p:txBody>
          <a:bodyPr/>
          <a:lstStyle/>
          <a:p>
            <a:pPr algn="l"/>
            <a:r>
              <a:rPr lang="en-US" dirty="0"/>
              <a:t>Waste-to-Energy in the Taxonomy regulation: a legal approach</a:t>
            </a:r>
            <a:endParaRPr lang="en-GB" dirty="0"/>
          </a:p>
        </p:txBody>
      </p:sp>
    </p:spTree>
    <p:extLst>
      <p:ext uri="{BB962C8B-B14F-4D97-AF65-F5344CB8AC3E}">
        <p14:creationId xmlns:p14="http://schemas.microsoft.com/office/powerpoint/2010/main" val="3712302821"/>
      </p:ext>
    </p:extLst>
  </p:cSld>
  <p:clrMapOvr>
    <a:masterClrMapping/>
  </p:clrMapOvr>
  <p:hf hdr="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Content">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idx="1"/>
          </p:nvPr>
        </p:nvSpPr>
        <p:spPr>
          <a:xfrm>
            <a:off x="442914" y="2103438"/>
            <a:ext cx="3529012" cy="4068762"/>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0" name="Presentation Footer">
            <a:extLst>
              <a:ext uri="{FF2B5EF4-FFF2-40B4-BE49-F238E27FC236}">
                <a16:creationId xmlns:a16="http://schemas.microsoft.com/office/drawing/2014/main" id="{7B52BB9D-0714-41EB-A065-3C9301AC9AF2}"/>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1" name="Date">
            <a:extLst>
              <a:ext uri="{FF2B5EF4-FFF2-40B4-BE49-F238E27FC236}">
                <a16:creationId xmlns:a16="http://schemas.microsoft.com/office/drawing/2014/main" id="{4CDD38BF-B105-49DA-8707-FF2BB7A24DF7}"/>
              </a:ext>
            </a:extLst>
          </p:cNvPr>
          <p:cNvSpPr>
            <a:spLocks noGrp="1"/>
          </p:cNvSpPr>
          <p:nvPr>
            <p:ph type="dt" sz="half" idx="12"/>
          </p:nvPr>
        </p:nvSpPr>
        <p:spPr>
          <a:xfrm>
            <a:off x="9984296" y="6355080"/>
            <a:ext cx="1764792" cy="137160"/>
          </a:xfrm>
        </p:spPr>
        <p:txBody>
          <a:bodyPr/>
          <a:lstStyle/>
          <a:p>
            <a:r>
              <a:rPr lang="en-GB" dirty="0"/>
              <a:t>April 2021</a:t>
            </a:r>
          </a:p>
        </p:txBody>
      </p:sp>
      <p:sp>
        <p:nvSpPr>
          <p:cNvPr id="12" name="Slide Number">
            <a:extLst>
              <a:ext uri="{FF2B5EF4-FFF2-40B4-BE49-F238E27FC236}">
                <a16:creationId xmlns:a16="http://schemas.microsoft.com/office/drawing/2014/main" id="{D6F070B6-A4B1-450C-9787-CEE408FDB21E}"/>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164721411"/>
      </p:ext>
    </p:extLst>
  </p:cSld>
  <p:clrMapOvr>
    <a:masterClrMapping/>
  </p:clrMapOvr>
  <p:hf hdr="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lvl2pPr>
            <a:lvl3pPr marL="0" indent="0">
              <a:spcBef>
                <a:spcPts val="0"/>
              </a:spcBef>
              <a:spcAft>
                <a:spcPts val="0"/>
              </a:spcAft>
              <a:buFontTx/>
              <a:buNone/>
              <a:defRPr sz="1600"/>
            </a:lvl3pPr>
            <a:lvl4pPr marL="0" indent="0">
              <a:spcBef>
                <a:spcPts val="0"/>
              </a:spcBef>
              <a:spcAft>
                <a:spcPts val="0"/>
              </a:spcAft>
              <a:buFontTx/>
              <a:buNone/>
              <a:defRPr sz="1600"/>
            </a:lvl4pPr>
            <a:lvl5pPr marL="0" indent="0">
              <a:spcBef>
                <a:spcPts val="0"/>
              </a:spcBef>
              <a:spcAft>
                <a:spcPts val="0"/>
              </a:spcAft>
              <a:buFontTx/>
              <a:buNone/>
              <a:defRPr sz="1600"/>
            </a:lvl5pPr>
            <a:lvl6pPr marL="0" indent="0">
              <a:spcBef>
                <a:spcPts val="0"/>
              </a:spcBef>
              <a:spcAft>
                <a:spcPts val="0"/>
              </a:spcAft>
              <a:buFontTx/>
              <a:buNone/>
              <a:defRPr sz="1600"/>
            </a:lvl6pPr>
            <a:lvl7pPr marL="0" indent="0">
              <a:spcBef>
                <a:spcPts val="0"/>
              </a:spcBef>
              <a:spcAft>
                <a:spcPts val="0"/>
              </a:spcAft>
              <a:buFontTx/>
              <a:buNone/>
              <a:defRPr sz="1600"/>
            </a:lvl7pPr>
            <a:lvl8pPr marL="0" indent="0">
              <a:spcBef>
                <a:spcPts val="0"/>
              </a:spcBef>
              <a:spcAft>
                <a:spcPts val="0"/>
              </a:spcAft>
              <a:buFontTx/>
              <a:buNone/>
              <a:defRPr sz="1600"/>
            </a:lvl8pPr>
            <a:lvl9pPr marL="0" indent="0">
              <a:spcBef>
                <a:spcPts val="0"/>
              </a:spcBef>
              <a:spcAft>
                <a:spcPts val="0"/>
              </a:spcAft>
              <a:buFontTx/>
              <a:buNone/>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Freeform 5">
            <a:extLst>
              <a:ext uri="{FF2B5EF4-FFF2-40B4-BE49-F238E27FC236}">
                <a16:creationId xmlns:a16="http://schemas.microsoft.com/office/drawing/2014/main" id="{07AD3661-A443-F74F-9528-11F7BA264BF5}"/>
              </a:ext>
            </a:extLst>
          </p:cNvPr>
          <p:cNvSpPr>
            <a:spLocks noChangeAspect="1" noEditPoints="1"/>
          </p:cNvSpPr>
          <p:nvPr userDrawn="1"/>
        </p:nvSpPr>
        <p:spPr bwMode="auto">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 name="Date Placeholder 1">
            <a:extLst>
              <a:ext uri="{FF2B5EF4-FFF2-40B4-BE49-F238E27FC236}">
                <a16:creationId xmlns:a16="http://schemas.microsoft.com/office/drawing/2014/main" id="{7E5DC986-4502-464F-A426-50A70EA2E41A}"/>
              </a:ext>
            </a:extLst>
          </p:cNvPr>
          <p:cNvSpPr>
            <a:spLocks noGrp="1"/>
          </p:cNvSpPr>
          <p:nvPr>
            <p:ph type="dt" sz="half" idx="10"/>
          </p:nvPr>
        </p:nvSpPr>
        <p:spPr/>
        <p:txBody>
          <a:bodyPr/>
          <a:lstStyle/>
          <a:p>
            <a:r>
              <a:rPr lang="en-GB" dirty="0"/>
              <a:t>April 2021</a:t>
            </a:r>
          </a:p>
        </p:txBody>
      </p:sp>
      <p:sp>
        <p:nvSpPr>
          <p:cNvPr id="4" name="Footer Placeholder 3">
            <a:extLst>
              <a:ext uri="{FF2B5EF4-FFF2-40B4-BE49-F238E27FC236}">
                <a16:creationId xmlns:a16="http://schemas.microsoft.com/office/drawing/2014/main" id="{FE17195B-4456-9145-8D6E-97A5EBDF8090}"/>
              </a:ext>
            </a:extLst>
          </p:cNvPr>
          <p:cNvSpPr>
            <a:spLocks noGrp="1"/>
          </p:cNvSpPr>
          <p:nvPr>
            <p:ph type="ftr" sz="quarter" idx="11"/>
          </p:nvPr>
        </p:nvSpPr>
        <p:spPr/>
        <p:txBody>
          <a:bodyPr/>
          <a:lstStyle/>
          <a:p>
            <a:pPr algn="l"/>
            <a:r>
              <a:rPr lang="en-US" dirty="0"/>
              <a:t>Waste-to-Energy in the Taxonomy regulation: a legal approach</a:t>
            </a:r>
            <a:endParaRPr lang="en-GB" dirty="0"/>
          </a:p>
        </p:txBody>
      </p:sp>
      <p:sp>
        <p:nvSpPr>
          <p:cNvPr id="7" name="Slide Number Placeholder 6">
            <a:extLst>
              <a:ext uri="{FF2B5EF4-FFF2-40B4-BE49-F238E27FC236}">
                <a16:creationId xmlns:a16="http://schemas.microsoft.com/office/drawing/2014/main" id="{FC67263F-492F-7F4E-9E89-2A38E1B27F39}"/>
              </a:ext>
            </a:extLst>
          </p:cNvPr>
          <p:cNvSpPr>
            <a:spLocks noGrp="1"/>
          </p:cNvSpPr>
          <p:nvPr>
            <p:ph type="sldNum" sz="quarter" idx="12"/>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396399799"/>
      </p:ext>
    </p:extLst>
  </p:cSld>
  <p:clrMapOvr>
    <a:masterClrMapping/>
  </p:clrMapOvr>
  <p:hf hdr="0"/>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2 Orange">
    <p:bg>
      <p:bgPr>
        <a:solidFill>
          <a:srgbClr val="D04A0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9" name="Freeform 5">
            <a:extLst>
              <a:ext uri="{FF2B5EF4-FFF2-40B4-BE49-F238E27FC236}">
                <a16:creationId xmlns:a16="http://schemas.microsoft.com/office/drawing/2014/main" id="{753C6A26-069C-C142-8C96-315DE67FAD09}"/>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10" name="Date Placeholder 9">
            <a:extLst>
              <a:ext uri="{FF2B5EF4-FFF2-40B4-BE49-F238E27FC236}">
                <a16:creationId xmlns:a16="http://schemas.microsoft.com/office/drawing/2014/main" id="{F95925A0-A65A-B94F-AD42-4A17D5E9B63B}"/>
              </a:ext>
            </a:extLst>
          </p:cNvPr>
          <p:cNvSpPr>
            <a:spLocks noGrp="1"/>
          </p:cNvSpPr>
          <p:nvPr>
            <p:ph type="dt" sz="half" idx="10"/>
          </p:nvPr>
        </p:nvSpPr>
        <p:spPr/>
        <p:txBody>
          <a:bodyPr/>
          <a:lstStyle/>
          <a:p>
            <a:r>
              <a:rPr lang="en-GB" dirty="0"/>
              <a:t>April 2021</a:t>
            </a:r>
          </a:p>
        </p:txBody>
      </p:sp>
      <p:sp>
        <p:nvSpPr>
          <p:cNvPr id="11" name="Footer Placeholder 10">
            <a:extLst>
              <a:ext uri="{FF2B5EF4-FFF2-40B4-BE49-F238E27FC236}">
                <a16:creationId xmlns:a16="http://schemas.microsoft.com/office/drawing/2014/main" id="{01CB2D71-BA29-2E4C-A7F8-AB7C48FCE919}"/>
              </a:ext>
            </a:extLst>
          </p:cNvPr>
          <p:cNvSpPr>
            <a:spLocks noGrp="1"/>
          </p:cNvSpPr>
          <p:nvPr>
            <p:ph type="ftr" sz="quarter" idx="11"/>
          </p:nvPr>
        </p:nvSpPr>
        <p:spPr/>
        <p:txBody>
          <a:bodyPr/>
          <a:lstStyle/>
          <a:p>
            <a:pPr algn="l"/>
            <a:r>
              <a:rPr lang="en-US" dirty="0"/>
              <a:t>Waste-to-Energy in the Taxonomy regulation: a legal approach</a:t>
            </a:r>
            <a:endParaRPr lang="en-GB" dirty="0"/>
          </a:p>
        </p:txBody>
      </p:sp>
      <p:sp>
        <p:nvSpPr>
          <p:cNvPr id="12" name="Slide Number Placeholder 11">
            <a:extLst>
              <a:ext uri="{FF2B5EF4-FFF2-40B4-BE49-F238E27FC236}">
                <a16:creationId xmlns:a16="http://schemas.microsoft.com/office/drawing/2014/main" id="{1E0FBAD1-BD7F-C249-B609-9F42DAA28A2B}"/>
              </a:ext>
            </a:extLst>
          </p:cNvPr>
          <p:cNvSpPr>
            <a:spLocks noGrp="1"/>
          </p:cNvSpPr>
          <p:nvPr>
            <p:ph type="sldNum" sz="quarter" idx="12"/>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409310922"/>
      </p:ext>
    </p:extLst>
  </p:cSld>
  <p:clrMapOvr>
    <a:overrideClrMapping bg1="dk1" tx1="lt1" bg2="dk2" tx2="lt2" accent1="accent1" accent2="accent2" accent3="accent3" accent4="accent4" accent5="accent5" accent6="accent6" hlink="hlink" folHlink="folHlink"/>
  </p:clrMapOvr>
  <p:hf hdr="0"/>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Quote 2 Red">
    <p:bg>
      <p:bgPr>
        <a:solidFill>
          <a:srgbClr val="E0301E"/>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Freeform 5">
            <a:extLst>
              <a:ext uri="{FF2B5EF4-FFF2-40B4-BE49-F238E27FC236}">
                <a16:creationId xmlns:a16="http://schemas.microsoft.com/office/drawing/2014/main" id="{75C37678-6A0A-C84B-9A52-9B7F891FFFD3}"/>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 name="Date Placeholder 1">
            <a:extLst>
              <a:ext uri="{FF2B5EF4-FFF2-40B4-BE49-F238E27FC236}">
                <a16:creationId xmlns:a16="http://schemas.microsoft.com/office/drawing/2014/main" id="{75944E79-860F-9542-986D-3F487E112641}"/>
              </a:ext>
            </a:extLst>
          </p:cNvPr>
          <p:cNvSpPr>
            <a:spLocks noGrp="1"/>
          </p:cNvSpPr>
          <p:nvPr>
            <p:ph type="dt" sz="half" idx="10"/>
          </p:nvPr>
        </p:nvSpPr>
        <p:spPr/>
        <p:txBody>
          <a:bodyPr/>
          <a:lstStyle/>
          <a:p>
            <a:r>
              <a:rPr lang="en-GB" dirty="0"/>
              <a:t>April 2021</a:t>
            </a:r>
          </a:p>
        </p:txBody>
      </p:sp>
      <p:sp>
        <p:nvSpPr>
          <p:cNvPr id="4" name="Footer Placeholder 3">
            <a:extLst>
              <a:ext uri="{FF2B5EF4-FFF2-40B4-BE49-F238E27FC236}">
                <a16:creationId xmlns:a16="http://schemas.microsoft.com/office/drawing/2014/main" id="{6503EA61-A2A9-8D46-A8C8-F5D81CC931C5}"/>
              </a:ext>
            </a:extLst>
          </p:cNvPr>
          <p:cNvSpPr>
            <a:spLocks noGrp="1"/>
          </p:cNvSpPr>
          <p:nvPr>
            <p:ph type="ftr" sz="quarter" idx="11"/>
          </p:nvPr>
        </p:nvSpPr>
        <p:spPr/>
        <p:txBody>
          <a:bodyPr/>
          <a:lstStyle/>
          <a:p>
            <a:pPr algn="l"/>
            <a:r>
              <a:rPr lang="en-US" dirty="0"/>
              <a:t>Waste-to-Energy in the Taxonomy regulation: a legal approach</a:t>
            </a:r>
            <a:endParaRPr lang="en-GB" dirty="0"/>
          </a:p>
        </p:txBody>
      </p:sp>
      <p:sp>
        <p:nvSpPr>
          <p:cNvPr id="9" name="Slide Number Placeholder 8">
            <a:extLst>
              <a:ext uri="{FF2B5EF4-FFF2-40B4-BE49-F238E27FC236}">
                <a16:creationId xmlns:a16="http://schemas.microsoft.com/office/drawing/2014/main" id="{E4410A1E-B181-CB46-A25E-398B598C5B78}"/>
              </a:ext>
            </a:extLst>
          </p:cNvPr>
          <p:cNvSpPr>
            <a:spLocks noGrp="1"/>
          </p:cNvSpPr>
          <p:nvPr>
            <p:ph type="sldNum" sz="quarter" idx="12"/>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643840644"/>
      </p:ext>
    </p:extLst>
  </p:cSld>
  <p:clrMapOvr>
    <a:overrideClrMapping bg1="dk1" tx1="lt1" bg2="dk2" tx2="lt2" accent1="accent1" accent2="accent2" accent3="accent3" accent4="accent4" accent5="accent5" accent6="accent6" hlink="hlink" folHlink="folHlink"/>
  </p:clrMapOvr>
  <p:hf hdr="0"/>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Quote 2 Rose">
    <p:bg>
      <p:bgPr>
        <a:solidFill>
          <a:srgbClr val="DB536A"/>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Freeform 5">
            <a:extLst>
              <a:ext uri="{FF2B5EF4-FFF2-40B4-BE49-F238E27FC236}">
                <a16:creationId xmlns:a16="http://schemas.microsoft.com/office/drawing/2014/main" id="{F3D58181-4255-CF4B-AEC5-6ADD879A60CA}"/>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 name="Date Placeholder 1">
            <a:extLst>
              <a:ext uri="{FF2B5EF4-FFF2-40B4-BE49-F238E27FC236}">
                <a16:creationId xmlns:a16="http://schemas.microsoft.com/office/drawing/2014/main" id="{33DF2FE2-E936-7745-91D2-A6D8CA7F5D95}"/>
              </a:ext>
            </a:extLst>
          </p:cNvPr>
          <p:cNvSpPr>
            <a:spLocks noGrp="1"/>
          </p:cNvSpPr>
          <p:nvPr>
            <p:ph type="dt" sz="half" idx="10"/>
          </p:nvPr>
        </p:nvSpPr>
        <p:spPr/>
        <p:txBody>
          <a:bodyPr/>
          <a:lstStyle/>
          <a:p>
            <a:r>
              <a:rPr lang="en-GB" dirty="0"/>
              <a:t>April 2021</a:t>
            </a:r>
          </a:p>
        </p:txBody>
      </p:sp>
      <p:sp>
        <p:nvSpPr>
          <p:cNvPr id="4" name="Footer Placeholder 3">
            <a:extLst>
              <a:ext uri="{FF2B5EF4-FFF2-40B4-BE49-F238E27FC236}">
                <a16:creationId xmlns:a16="http://schemas.microsoft.com/office/drawing/2014/main" id="{A54FEE05-057D-214D-903C-F8FD6A36D286}"/>
              </a:ext>
            </a:extLst>
          </p:cNvPr>
          <p:cNvSpPr>
            <a:spLocks noGrp="1"/>
          </p:cNvSpPr>
          <p:nvPr>
            <p:ph type="ftr" sz="quarter" idx="11"/>
          </p:nvPr>
        </p:nvSpPr>
        <p:spPr/>
        <p:txBody>
          <a:bodyPr/>
          <a:lstStyle/>
          <a:p>
            <a:pPr algn="l"/>
            <a:r>
              <a:rPr lang="en-US" dirty="0"/>
              <a:t>Waste-to-Energy in the Taxonomy regulation: a legal approach</a:t>
            </a:r>
            <a:endParaRPr lang="en-GB" dirty="0"/>
          </a:p>
        </p:txBody>
      </p:sp>
      <p:sp>
        <p:nvSpPr>
          <p:cNvPr id="9" name="Slide Number Placeholder 8">
            <a:extLst>
              <a:ext uri="{FF2B5EF4-FFF2-40B4-BE49-F238E27FC236}">
                <a16:creationId xmlns:a16="http://schemas.microsoft.com/office/drawing/2014/main" id="{4DD12AF3-FC08-E446-85E1-796189A84898}"/>
              </a:ext>
            </a:extLst>
          </p:cNvPr>
          <p:cNvSpPr>
            <a:spLocks noGrp="1"/>
          </p:cNvSpPr>
          <p:nvPr>
            <p:ph type="sldNum" sz="quarter" idx="12"/>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241068"/>
      </p:ext>
    </p:extLst>
  </p:cSld>
  <p:clrMapOvr>
    <a:overrideClrMapping bg1="dk1" tx1="lt1" bg2="dk2" tx2="lt2" accent1="accent1" accent2="accent2" accent3="accent3" accent4="accent4" accent5="accent5" accent6="accent6" hlink="hlink" folHlink="folHlink"/>
  </p:clrMapOvr>
  <p:hf hdr="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Quote 2 Grey">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Freeform 5">
            <a:extLst>
              <a:ext uri="{FF2B5EF4-FFF2-40B4-BE49-F238E27FC236}">
                <a16:creationId xmlns:a16="http://schemas.microsoft.com/office/drawing/2014/main" id="{056180B7-FBDB-F345-B5D1-21FE86D79BA3}"/>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 name="Date Placeholder 1">
            <a:extLst>
              <a:ext uri="{FF2B5EF4-FFF2-40B4-BE49-F238E27FC236}">
                <a16:creationId xmlns:a16="http://schemas.microsoft.com/office/drawing/2014/main" id="{9BB60EFE-B508-D848-9B02-A73119F1803A}"/>
              </a:ext>
            </a:extLst>
          </p:cNvPr>
          <p:cNvSpPr>
            <a:spLocks noGrp="1"/>
          </p:cNvSpPr>
          <p:nvPr>
            <p:ph type="dt" sz="half" idx="10"/>
          </p:nvPr>
        </p:nvSpPr>
        <p:spPr/>
        <p:txBody>
          <a:bodyPr/>
          <a:lstStyle/>
          <a:p>
            <a:r>
              <a:rPr lang="en-GB" dirty="0"/>
              <a:t>April 2021</a:t>
            </a:r>
          </a:p>
        </p:txBody>
      </p:sp>
      <p:sp>
        <p:nvSpPr>
          <p:cNvPr id="4" name="Footer Placeholder 3">
            <a:extLst>
              <a:ext uri="{FF2B5EF4-FFF2-40B4-BE49-F238E27FC236}">
                <a16:creationId xmlns:a16="http://schemas.microsoft.com/office/drawing/2014/main" id="{DC3B4447-C39F-954F-B842-43560F6E9D0C}"/>
              </a:ext>
            </a:extLst>
          </p:cNvPr>
          <p:cNvSpPr>
            <a:spLocks noGrp="1"/>
          </p:cNvSpPr>
          <p:nvPr>
            <p:ph type="ftr" sz="quarter" idx="11"/>
          </p:nvPr>
        </p:nvSpPr>
        <p:spPr/>
        <p:txBody>
          <a:bodyPr/>
          <a:lstStyle/>
          <a:p>
            <a:pPr algn="l"/>
            <a:r>
              <a:rPr lang="en-US" dirty="0"/>
              <a:t>Waste-to-Energy in the Taxonomy regulation: a legal approach</a:t>
            </a:r>
            <a:endParaRPr lang="en-GB" dirty="0"/>
          </a:p>
        </p:txBody>
      </p:sp>
      <p:sp>
        <p:nvSpPr>
          <p:cNvPr id="9" name="Slide Number Placeholder 8">
            <a:extLst>
              <a:ext uri="{FF2B5EF4-FFF2-40B4-BE49-F238E27FC236}">
                <a16:creationId xmlns:a16="http://schemas.microsoft.com/office/drawing/2014/main" id="{F9D7BB50-999D-5745-BB53-011066651024}"/>
              </a:ext>
            </a:extLst>
          </p:cNvPr>
          <p:cNvSpPr>
            <a:spLocks noGrp="1"/>
          </p:cNvSpPr>
          <p:nvPr>
            <p:ph type="sldNum" sz="quarter" idx="12"/>
          </p:nvPr>
        </p:nvSpPr>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057614125"/>
      </p:ext>
    </p:extLst>
  </p:cSld>
  <p:clrMapOvr>
    <a:overrideClrMapping bg1="dk1" tx1="lt1" bg2="dk2" tx2="lt2" accent1="accent1" accent2="accent2" accent3="accent3" accent4="accent4" accent5="accent5" accent6="accent6" hlink="hlink" folHlink="folHlink"/>
  </p:clrMapOvr>
  <p:hf hdr="0"/>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userDrawn="1">
  <p:cSld name="Thank You Light">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2914" y="428625"/>
            <a:ext cx="7418386" cy="2428874"/>
          </a:xfrm>
        </p:spPr>
        <p:txBody>
          <a:bodyPr anchor="b" anchorCtr="0"/>
          <a:lstStyle>
            <a:lvl1pPr algn="l">
              <a:lnSpc>
                <a:spcPct val="85000"/>
              </a:lnSpc>
              <a:defRPr sz="5800">
                <a:solidFill>
                  <a:schemeClr val="tx1"/>
                </a:solidFill>
              </a:defRPr>
            </a:lvl1pPr>
          </a:lstStyle>
          <a:p>
            <a:r>
              <a:rPr lang="en-GB"/>
              <a:t>Thank you</a:t>
            </a:r>
            <a:endParaRPr lang="en-GB" dirty="0"/>
          </a:p>
        </p:txBody>
      </p:sp>
      <p:sp>
        <p:nvSpPr>
          <p:cNvPr id="8" name="TextBox 7">
            <a:extLst>
              <a:ext uri="{FF2B5EF4-FFF2-40B4-BE49-F238E27FC236}">
                <a16:creationId xmlns:a16="http://schemas.microsoft.com/office/drawing/2014/main" id="{3745B5A1-1961-2549-9AC7-6FB51905A5F2}"/>
              </a:ext>
            </a:extLst>
          </p:cNvPr>
          <p:cNvSpPr txBox="1"/>
          <p:nvPr userDrawn="1"/>
        </p:nvSpPr>
        <p:spPr>
          <a:xfrm>
            <a:off x="442913" y="4400548"/>
            <a:ext cx="5473699" cy="340493"/>
          </a:xfrm>
          <a:prstGeom prst="rect">
            <a:avLst/>
          </a:prstGeom>
          <a:noFill/>
        </p:spPr>
        <p:txBody>
          <a:bodyPr wrap="square" lIns="0" tIns="0" rIns="0" bIns="0" rtlCol="0">
            <a:noAutofit/>
          </a:bodyPr>
          <a:lstStyle/>
          <a:p>
            <a:pPr marL="0" indent="0">
              <a:lnSpc>
                <a:spcPct val="100000"/>
              </a:lnSpc>
              <a:spcBef>
                <a:spcPts val="0"/>
              </a:spcBef>
              <a:buSzPct val="100000"/>
              <a:buFont typeface="Arial"/>
              <a:buNone/>
            </a:pPr>
            <a:r>
              <a:rPr lang="en-GB" sz="1200" dirty="0">
                <a:solidFill>
                  <a:schemeClr val="tx1"/>
                </a:solidFill>
              </a:rPr>
              <a:t>pwc.de</a:t>
            </a:r>
          </a:p>
        </p:txBody>
      </p:sp>
      <p:sp>
        <p:nvSpPr>
          <p:cNvPr id="14" name="Rectangle 13"/>
          <p:cNvSpPr/>
          <p:nvPr/>
        </p:nvSpPr>
        <p:spPr bwMode="hidden">
          <a:xfrm>
            <a:off x="0" y="4940854"/>
            <a:ext cx="12192000" cy="1917146"/>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 Placeholder 5"/>
          <p:cNvSpPr>
            <a:spLocks noGrp="1"/>
          </p:cNvSpPr>
          <p:nvPr>
            <p:ph type="body" sz="quarter" idx="10" hasCustomPrompt="1"/>
          </p:nvPr>
        </p:nvSpPr>
        <p:spPr>
          <a:xfrm>
            <a:off x="442912" y="5259600"/>
            <a:ext cx="11306176" cy="1451610"/>
          </a:xfrm>
        </p:spPr>
        <p:txBody>
          <a:bodyPr/>
          <a:lstStyle>
            <a:lvl1pPr marL="0">
              <a:lnSpc>
                <a:spcPct val="100000"/>
              </a:lnSpc>
              <a:spcBef>
                <a:spcPts val="0"/>
              </a:spcBef>
              <a:spcAft>
                <a:spcPts val="0"/>
              </a:spcAft>
              <a:buFontTx/>
              <a:buNone/>
              <a:defRPr sz="1200" b="0">
                <a:solidFill>
                  <a:schemeClr val="bg1"/>
                </a:solidFill>
              </a:defRPr>
            </a:lvl1pPr>
            <a:lvl2pPr marL="0">
              <a:lnSpc>
                <a:spcPct val="100000"/>
              </a:lnSpc>
              <a:spcBef>
                <a:spcPts val="0"/>
              </a:spcBef>
              <a:spcAft>
                <a:spcPts val="0"/>
              </a:spcAft>
              <a:buFontTx/>
              <a:buNone/>
              <a:defRPr sz="1200" b="0">
                <a:solidFill>
                  <a:schemeClr val="bg1"/>
                </a:solidFill>
              </a:defRPr>
            </a:lvl2pPr>
            <a:lvl3pPr marL="0" indent="0">
              <a:lnSpc>
                <a:spcPct val="100000"/>
              </a:lnSpc>
              <a:spcBef>
                <a:spcPts val="0"/>
              </a:spcBef>
              <a:spcAft>
                <a:spcPts val="0"/>
              </a:spcAft>
              <a:buFontTx/>
              <a:buNone/>
              <a:defRPr sz="1200" b="0">
                <a:solidFill>
                  <a:schemeClr val="bg1"/>
                </a:solidFill>
              </a:defRPr>
            </a:lvl3pPr>
            <a:lvl4pPr marL="0" indent="0">
              <a:lnSpc>
                <a:spcPct val="100000"/>
              </a:lnSpc>
              <a:spcBef>
                <a:spcPts val="0"/>
              </a:spcBef>
              <a:spcAft>
                <a:spcPts val="0"/>
              </a:spcAft>
              <a:buFontTx/>
              <a:buNone/>
              <a:defRPr sz="1200" b="0">
                <a:solidFill>
                  <a:schemeClr val="bg1"/>
                </a:solidFill>
              </a:defRPr>
            </a:lvl4pPr>
            <a:lvl5pPr marL="0" indent="0">
              <a:lnSpc>
                <a:spcPct val="100000"/>
              </a:lnSpc>
              <a:spcBef>
                <a:spcPts val="0"/>
              </a:spcBef>
              <a:spcAft>
                <a:spcPts val="0"/>
              </a:spcAft>
              <a:buFontTx/>
              <a:buNone/>
              <a:defRPr sz="1200" b="0">
                <a:solidFill>
                  <a:schemeClr val="bg1"/>
                </a:solidFill>
              </a:defRPr>
            </a:lvl5pPr>
            <a:lvl6pPr marL="0" indent="0">
              <a:lnSpc>
                <a:spcPct val="100000"/>
              </a:lnSpc>
              <a:spcBef>
                <a:spcPts val="0"/>
              </a:spcBef>
              <a:spcAft>
                <a:spcPts val="0"/>
              </a:spcAft>
              <a:buFontTx/>
              <a:buNone/>
              <a:defRPr sz="1200">
                <a:solidFill>
                  <a:schemeClr val="bg1"/>
                </a:solidFill>
              </a:defRPr>
            </a:lvl6pPr>
            <a:lvl7pPr marL="0" indent="0">
              <a:lnSpc>
                <a:spcPct val="100000"/>
              </a:lnSpc>
              <a:spcBef>
                <a:spcPts val="0"/>
              </a:spcBef>
              <a:spcAft>
                <a:spcPts val="0"/>
              </a:spcAft>
              <a:buFontTx/>
              <a:buNone/>
              <a:defRPr sz="1200">
                <a:solidFill>
                  <a:schemeClr val="bg1"/>
                </a:solidFill>
              </a:defRPr>
            </a:lvl7pPr>
            <a:lvl8pPr marL="0" indent="0">
              <a:lnSpc>
                <a:spcPct val="100000"/>
              </a:lnSpc>
              <a:spcBef>
                <a:spcPts val="0"/>
              </a:spcBef>
              <a:spcAft>
                <a:spcPts val="0"/>
              </a:spcAft>
              <a:buFontTx/>
              <a:buNone/>
              <a:defRPr sz="1200">
                <a:solidFill>
                  <a:schemeClr val="bg1"/>
                </a:solidFill>
              </a:defRPr>
            </a:lvl8pPr>
            <a:lvl9pPr marL="0" indent="0">
              <a:lnSpc>
                <a:spcPct val="100000"/>
              </a:lnSpc>
              <a:spcBef>
                <a:spcPts val="0"/>
              </a:spcBef>
              <a:spcAft>
                <a:spcPts val="0"/>
              </a:spcAft>
              <a:buFontTx/>
              <a:buNone/>
              <a:defRPr sz="1200">
                <a:solidFill>
                  <a:schemeClr val="bg1"/>
                </a:solidFill>
              </a:defRPr>
            </a:lvl9pPr>
          </a:lstStyle>
          <a:p>
            <a:pPr lvl="0"/>
            <a:r>
              <a:rPr lang="en-GB"/>
              <a:t>[Legal]</a:t>
            </a:r>
            <a:endParaRPr lang="en-GB" dirty="0"/>
          </a:p>
        </p:txBody>
      </p:sp>
      <p:sp>
        <p:nvSpPr>
          <p:cNvPr id="9" name="AutoShape 3"/>
          <p:cNvSpPr>
            <a:spLocks noChangeAspect="1" noChangeArrowheads="1" noTextEdit="1"/>
          </p:cNvSpPr>
          <p:nvPr userDrawn="1"/>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355797700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Content - Subtitle">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442913" y="430514"/>
            <a:ext cx="11306175" cy="502920"/>
          </a:xfrm>
        </p:spPr>
        <p:txBody>
          <a:bodyPr/>
          <a:lstStyle>
            <a:lvl1pPr>
              <a:defRPr/>
            </a:lvl1pPr>
          </a:lstStyle>
          <a:p>
            <a:r>
              <a:rPr lang="en-GB" dirty="0"/>
              <a:t>[Slide title]</a:t>
            </a:r>
          </a:p>
        </p:txBody>
      </p:sp>
      <p:sp>
        <p:nvSpPr>
          <p:cNvPr id="6" name="Subtitle 2">
            <a:extLst>
              <a:ext uri="{FF2B5EF4-FFF2-40B4-BE49-F238E27FC236}">
                <a16:creationId xmlns:a16="http://schemas.microsoft.com/office/drawing/2014/main" id="{1C758DF0-2055-C446-AF59-8BED8AF86DAB}"/>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
        <p:nvSpPr>
          <p:cNvPr id="3" name="Content Placeholder 2"/>
          <p:cNvSpPr>
            <a:spLocks noGrp="1"/>
          </p:cNvSpPr>
          <p:nvPr>
            <p:ph idx="1"/>
          </p:nvPr>
        </p:nvSpPr>
        <p:spPr>
          <a:xfrm>
            <a:off x="442914" y="2103438"/>
            <a:ext cx="3529012"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2" name="Presentation Footer">
            <a:extLst>
              <a:ext uri="{FF2B5EF4-FFF2-40B4-BE49-F238E27FC236}">
                <a16:creationId xmlns:a16="http://schemas.microsoft.com/office/drawing/2014/main" id="{AD04E10A-3CEF-447C-885A-911D22505435}"/>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3" name="Date">
            <a:extLst>
              <a:ext uri="{FF2B5EF4-FFF2-40B4-BE49-F238E27FC236}">
                <a16:creationId xmlns:a16="http://schemas.microsoft.com/office/drawing/2014/main" id="{26D0D962-572E-435C-BDA7-54D718BEA5C1}"/>
              </a:ext>
            </a:extLst>
          </p:cNvPr>
          <p:cNvSpPr>
            <a:spLocks noGrp="1"/>
          </p:cNvSpPr>
          <p:nvPr>
            <p:ph type="dt" sz="half" idx="12"/>
          </p:nvPr>
        </p:nvSpPr>
        <p:spPr>
          <a:xfrm>
            <a:off x="9984296" y="6355080"/>
            <a:ext cx="1764792" cy="137160"/>
          </a:xfrm>
        </p:spPr>
        <p:txBody>
          <a:bodyPr/>
          <a:lstStyle/>
          <a:p>
            <a:r>
              <a:rPr lang="en-GB" dirty="0"/>
              <a:t>April 2021</a:t>
            </a:r>
          </a:p>
        </p:txBody>
      </p:sp>
      <p:sp>
        <p:nvSpPr>
          <p:cNvPr id="14" name="Slide Number">
            <a:extLst>
              <a:ext uri="{FF2B5EF4-FFF2-40B4-BE49-F238E27FC236}">
                <a16:creationId xmlns:a16="http://schemas.microsoft.com/office/drawing/2014/main" id="{6DA80911-AAEC-40A3-90D1-AF7AD8369F64}"/>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11233039"/>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Column Content Dark">
    <p:bg>
      <p:bgPr>
        <a:solidFill>
          <a:srgbClr val="464646"/>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p:txBody>
          <a:bodyPr/>
          <a:lstStyle>
            <a:lvl1pPr>
              <a:defRPr>
                <a:solidFill>
                  <a:schemeClr val="tx1"/>
                </a:solidFill>
              </a:defRPr>
            </a:lvl1pPr>
          </a:lstStyle>
          <a:p>
            <a:r>
              <a:rPr lang="en-GB" dirty="0"/>
              <a:t>[Slide title]</a:t>
            </a:r>
          </a:p>
        </p:txBody>
      </p:sp>
      <p:sp>
        <p:nvSpPr>
          <p:cNvPr id="3" name="Content Placeholder 2"/>
          <p:cNvSpPr>
            <a:spLocks noGrp="1"/>
          </p:cNvSpPr>
          <p:nvPr>
            <p:ph idx="1"/>
          </p:nvPr>
        </p:nvSpPr>
        <p:spPr>
          <a:xfrm>
            <a:off x="442914" y="2103438"/>
            <a:ext cx="3529012" cy="40687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3" name="Presentation Footer">
            <a:extLst>
              <a:ext uri="{FF2B5EF4-FFF2-40B4-BE49-F238E27FC236}">
                <a16:creationId xmlns:a16="http://schemas.microsoft.com/office/drawing/2014/main" id="{E542CCAF-6994-4C2E-A29F-F9E9E6F7953E}"/>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4" name="Date">
            <a:extLst>
              <a:ext uri="{FF2B5EF4-FFF2-40B4-BE49-F238E27FC236}">
                <a16:creationId xmlns:a16="http://schemas.microsoft.com/office/drawing/2014/main" id="{8B579EE4-B6F2-46DD-AB07-6E80B1CEEAEB}"/>
              </a:ext>
            </a:extLst>
          </p:cNvPr>
          <p:cNvSpPr>
            <a:spLocks noGrp="1"/>
          </p:cNvSpPr>
          <p:nvPr>
            <p:ph type="dt" sz="half" idx="12"/>
          </p:nvPr>
        </p:nvSpPr>
        <p:spPr>
          <a:xfrm>
            <a:off x="9984296" y="6355080"/>
            <a:ext cx="1764792" cy="137160"/>
          </a:xfrm>
        </p:spPr>
        <p:txBody>
          <a:bodyPr/>
          <a:lstStyle/>
          <a:p>
            <a:r>
              <a:rPr lang="en-GB" dirty="0"/>
              <a:t>April 2021</a:t>
            </a:r>
          </a:p>
        </p:txBody>
      </p:sp>
      <p:sp>
        <p:nvSpPr>
          <p:cNvPr id="15" name="Slide Number">
            <a:extLst>
              <a:ext uri="{FF2B5EF4-FFF2-40B4-BE49-F238E27FC236}">
                <a16:creationId xmlns:a16="http://schemas.microsoft.com/office/drawing/2014/main" id="{9C500E16-A5D2-464A-BABA-F48C4283BAB0}"/>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767746839"/>
      </p:ext>
    </p:extLst>
  </p:cSld>
  <p:clrMapOvr>
    <a:overrideClrMapping bg1="dk1" tx1="lt1" bg2="dk2" tx2="lt2" accent1="accent1" accent2="accent2" accent3="accent3" accent4="accent4" accent5="accent5" accent6="accent6" hlink="hlink" folHlink="folHlink"/>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 Content Dark - Subtitle">
    <p:bg>
      <p:bgPr>
        <a:solidFill>
          <a:srgbClr val="464646"/>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42913" y="432001"/>
            <a:ext cx="11306175" cy="504000"/>
          </a:xfrm>
        </p:spPr>
        <p:txBody>
          <a:bodyPr/>
          <a:lstStyle>
            <a:lvl1pPr>
              <a:defRPr>
                <a:solidFill>
                  <a:schemeClr val="tx1"/>
                </a:solidFill>
              </a:defRPr>
            </a:lvl1pPr>
          </a:lstStyle>
          <a:p>
            <a:r>
              <a:rPr lang="en-GB" dirty="0"/>
              <a:t>[Slide title]</a:t>
            </a:r>
          </a:p>
        </p:txBody>
      </p:sp>
      <p:sp>
        <p:nvSpPr>
          <p:cNvPr id="3" name="Content Placeholder 2"/>
          <p:cNvSpPr>
            <a:spLocks noGrp="1"/>
          </p:cNvSpPr>
          <p:nvPr>
            <p:ph idx="1"/>
          </p:nvPr>
        </p:nvSpPr>
        <p:spPr>
          <a:xfrm>
            <a:off x="442914" y="2103438"/>
            <a:ext cx="3529012" cy="40687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3" name="Presentation Footer">
            <a:extLst>
              <a:ext uri="{FF2B5EF4-FFF2-40B4-BE49-F238E27FC236}">
                <a16:creationId xmlns:a16="http://schemas.microsoft.com/office/drawing/2014/main" id="{E542CCAF-6994-4C2E-A29F-F9E9E6F7953E}"/>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4" name="Date">
            <a:extLst>
              <a:ext uri="{FF2B5EF4-FFF2-40B4-BE49-F238E27FC236}">
                <a16:creationId xmlns:a16="http://schemas.microsoft.com/office/drawing/2014/main" id="{8B579EE4-B6F2-46DD-AB07-6E80B1CEEAEB}"/>
              </a:ext>
            </a:extLst>
          </p:cNvPr>
          <p:cNvSpPr>
            <a:spLocks noGrp="1"/>
          </p:cNvSpPr>
          <p:nvPr>
            <p:ph type="dt" sz="half" idx="12"/>
          </p:nvPr>
        </p:nvSpPr>
        <p:spPr>
          <a:xfrm>
            <a:off x="9984296" y="6355080"/>
            <a:ext cx="1764792" cy="137160"/>
          </a:xfrm>
        </p:spPr>
        <p:txBody>
          <a:bodyPr/>
          <a:lstStyle/>
          <a:p>
            <a:r>
              <a:rPr lang="en-GB" dirty="0"/>
              <a:t>April 2021</a:t>
            </a:r>
          </a:p>
        </p:txBody>
      </p:sp>
      <p:sp>
        <p:nvSpPr>
          <p:cNvPr id="15" name="Slide Number">
            <a:extLst>
              <a:ext uri="{FF2B5EF4-FFF2-40B4-BE49-F238E27FC236}">
                <a16:creationId xmlns:a16="http://schemas.microsoft.com/office/drawing/2014/main" id="{9C500E16-A5D2-464A-BABA-F48C4283BAB0}"/>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
        <p:nvSpPr>
          <p:cNvPr id="7"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GB" dirty="0"/>
              <a:t>[Optional slide subtitle]</a:t>
            </a:r>
          </a:p>
        </p:txBody>
      </p:sp>
    </p:spTree>
    <p:extLst>
      <p:ext uri="{BB962C8B-B14F-4D97-AF65-F5344CB8AC3E}">
        <p14:creationId xmlns:p14="http://schemas.microsoft.com/office/powerpoint/2010/main" val="4126822566"/>
      </p:ext>
    </p:extLst>
  </p:cSld>
  <p:clrMapOvr>
    <a:overrideClrMapping bg1="dk1" tx1="lt1" bg2="dk2" tx2="lt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42913" y="432000"/>
            <a:ext cx="11306175" cy="1387275"/>
          </a:xfrm>
        </p:spPr>
        <p:txBody>
          <a:bodyPr/>
          <a:lstStyle>
            <a:lvl1pPr>
              <a:defRPr/>
            </a:lvl1pPr>
          </a:lstStyle>
          <a:p>
            <a:r>
              <a:rPr lang="en-GB" dirty="0"/>
              <a:t>[Slide title]</a:t>
            </a:r>
          </a:p>
        </p:txBody>
      </p:sp>
      <p:sp>
        <p:nvSpPr>
          <p:cNvPr id="3" name="Content Placeholder 2"/>
          <p:cNvSpPr>
            <a:spLocks noGrp="1"/>
          </p:cNvSpPr>
          <p:nvPr>
            <p:ph sz="half" idx="1"/>
          </p:nvPr>
        </p:nvSpPr>
        <p:spPr>
          <a:xfrm>
            <a:off x="442913" y="2103438"/>
            <a:ext cx="5473700" cy="406876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6275388" y="2103438"/>
            <a:ext cx="5473700" cy="4068762"/>
          </a:xfrm>
        </p:spPr>
        <p:txBody>
          <a:bodyPr/>
          <a:lstStyle>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1" name="Presentation Footer">
            <a:extLst>
              <a:ext uri="{FF2B5EF4-FFF2-40B4-BE49-F238E27FC236}">
                <a16:creationId xmlns:a16="http://schemas.microsoft.com/office/drawing/2014/main" id="{E7ED5D26-0F4E-4435-AE02-4BF450400824}"/>
              </a:ext>
            </a:extLst>
          </p:cNvPr>
          <p:cNvSpPr>
            <a:spLocks noGrp="1"/>
          </p:cNvSpPr>
          <p:nvPr>
            <p:ph type="ftr" sz="quarter" idx="13"/>
          </p:nvPr>
        </p:nvSpPr>
        <p:spPr>
          <a:xfrm>
            <a:off x="442912" y="6355080"/>
            <a:ext cx="5473701" cy="137160"/>
          </a:xfrm>
        </p:spPr>
        <p:txBody>
          <a:bodyPr/>
          <a:lstStyle/>
          <a:p>
            <a:pPr algn="l"/>
            <a:r>
              <a:rPr lang="en-US" dirty="0"/>
              <a:t>Waste-to-Energy in the Taxonomy regulation: a legal approach</a:t>
            </a:r>
            <a:endParaRPr lang="en-GB" dirty="0"/>
          </a:p>
        </p:txBody>
      </p:sp>
      <p:sp>
        <p:nvSpPr>
          <p:cNvPr id="12" name="Date">
            <a:extLst>
              <a:ext uri="{FF2B5EF4-FFF2-40B4-BE49-F238E27FC236}">
                <a16:creationId xmlns:a16="http://schemas.microsoft.com/office/drawing/2014/main" id="{25C81924-25E8-4886-B2A4-3E64CBC6F558}"/>
              </a:ext>
            </a:extLst>
          </p:cNvPr>
          <p:cNvSpPr>
            <a:spLocks noGrp="1"/>
          </p:cNvSpPr>
          <p:nvPr>
            <p:ph type="dt" sz="half" idx="12"/>
          </p:nvPr>
        </p:nvSpPr>
        <p:spPr>
          <a:xfrm>
            <a:off x="9984296" y="6355080"/>
            <a:ext cx="1764792" cy="137160"/>
          </a:xfrm>
        </p:spPr>
        <p:txBody>
          <a:bodyPr/>
          <a:lstStyle/>
          <a:p>
            <a:r>
              <a:rPr lang="en-GB" dirty="0"/>
              <a:t>April 2021</a:t>
            </a:r>
          </a:p>
        </p:txBody>
      </p:sp>
      <p:sp>
        <p:nvSpPr>
          <p:cNvPr id="13" name="Slide Number">
            <a:extLst>
              <a:ext uri="{FF2B5EF4-FFF2-40B4-BE49-F238E27FC236}">
                <a16:creationId xmlns:a16="http://schemas.microsoft.com/office/drawing/2014/main" id="{71D092D2-EB9A-42A2-9448-EC3149819AD4}"/>
              </a:ext>
            </a:extLst>
          </p:cNvPr>
          <p:cNvSpPr>
            <a:spLocks noGrp="1"/>
          </p:cNvSpPr>
          <p:nvPr>
            <p:ph type="sldNum" sz="quarter" idx="11"/>
          </p:nvPr>
        </p:nvSpPr>
        <p:spPr>
          <a:xfrm>
            <a:off x="9984296" y="6492240"/>
            <a:ext cx="1764792" cy="137160"/>
          </a:xfrm>
        </p:spPr>
        <p:txBody>
          <a:body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2165727502"/>
      </p:ext>
    </p:extLst>
  </p:cSld>
  <p:clrMapOvr>
    <a:masterClrMapping/>
  </p:clrMapOvr>
  <p:hf hdr="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2913" y="432001"/>
            <a:ext cx="11306175" cy="1387274"/>
          </a:xfrm>
          <a:prstGeom prst="rect">
            <a:avLst/>
          </a:prstGeom>
        </p:spPr>
        <p:txBody>
          <a:bodyPr vert="horz" lIns="0" tIns="0" rIns="0" bIns="0" rtlCol="0" anchor="t" anchorCtr="0">
            <a:normAutofit/>
          </a:bodyPr>
          <a:lstStyle/>
          <a:p>
            <a:r>
              <a:rPr lang="en-GB" dirty="0"/>
              <a:t>[Slide title]</a:t>
            </a:r>
          </a:p>
        </p:txBody>
      </p:sp>
      <p:sp>
        <p:nvSpPr>
          <p:cNvPr id="3" name="Text Placeholder 2"/>
          <p:cNvSpPr>
            <a:spLocks noGrp="1"/>
          </p:cNvSpPr>
          <p:nvPr>
            <p:ph type="body" idx="1"/>
          </p:nvPr>
        </p:nvSpPr>
        <p:spPr>
          <a:xfrm>
            <a:off x="442913" y="2103438"/>
            <a:ext cx="11306175" cy="4068762"/>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Presentation Footer">
            <a:extLst>
              <a:ext uri="{FF2B5EF4-FFF2-40B4-BE49-F238E27FC236}">
                <a16:creationId xmlns:a16="http://schemas.microsoft.com/office/drawing/2014/main" id="{BE929DBE-EF12-9845-B0FD-DF795B823DF1}"/>
              </a:ext>
            </a:extLst>
          </p:cNvPr>
          <p:cNvSpPr>
            <a:spLocks noGrp="1"/>
          </p:cNvSpPr>
          <p:nvPr>
            <p:ph type="ftr" sz="quarter" idx="3"/>
          </p:nvPr>
        </p:nvSpPr>
        <p:spPr>
          <a:xfrm>
            <a:off x="442912" y="6355080"/>
            <a:ext cx="5473701" cy="137160"/>
          </a:xfrm>
          <a:prstGeom prst="rect">
            <a:avLst/>
          </a:prstGeom>
        </p:spPr>
        <p:txBody>
          <a:bodyPr vert="horz" lIns="0" tIns="0" rIns="0" bIns="0" rtlCol="0" anchor="b" anchorCtr="0"/>
          <a:lstStyle>
            <a:lvl1pPr algn="l">
              <a:defRPr sz="750">
                <a:solidFill>
                  <a:schemeClr val="tx1"/>
                </a:solidFill>
              </a:defRPr>
            </a:lvl1pPr>
          </a:lstStyle>
          <a:p>
            <a:pPr algn="l"/>
            <a:r>
              <a:rPr lang="en-US" dirty="0"/>
              <a:t>Waste-to-Energy in the Taxonomy regulation: a legal approach</a:t>
            </a:r>
            <a:endParaRPr lang="en-GB" dirty="0"/>
          </a:p>
        </p:txBody>
      </p:sp>
      <p:sp>
        <p:nvSpPr>
          <p:cNvPr id="4" name="Date">
            <a:extLst>
              <a:ext uri="{FF2B5EF4-FFF2-40B4-BE49-F238E27FC236}">
                <a16:creationId xmlns:a16="http://schemas.microsoft.com/office/drawing/2014/main" id="{CAC161DD-0A25-2B4E-956E-04296B5905CA}"/>
              </a:ext>
            </a:extLst>
          </p:cNvPr>
          <p:cNvSpPr>
            <a:spLocks noGrp="1"/>
          </p:cNvSpPr>
          <p:nvPr>
            <p:ph type="dt" sz="half" idx="2"/>
          </p:nvPr>
        </p:nvSpPr>
        <p:spPr>
          <a:xfrm>
            <a:off x="9984296" y="6355080"/>
            <a:ext cx="1764792" cy="137160"/>
          </a:xfrm>
          <a:prstGeom prst="rect">
            <a:avLst/>
          </a:prstGeom>
        </p:spPr>
        <p:txBody>
          <a:bodyPr vert="horz" lIns="0" tIns="0" rIns="0" bIns="0" rtlCol="0" anchor="b" anchorCtr="0"/>
          <a:lstStyle>
            <a:lvl1pPr algn="r">
              <a:defRPr sz="750">
                <a:solidFill>
                  <a:schemeClr val="tx1"/>
                </a:solidFill>
              </a:defRPr>
            </a:lvl1pPr>
          </a:lstStyle>
          <a:p>
            <a:r>
              <a:rPr lang="en-GB" dirty="0"/>
              <a:t>April 2021</a:t>
            </a:r>
          </a:p>
        </p:txBody>
      </p:sp>
      <p:sp>
        <p:nvSpPr>
          <p:cNvPr id="8" name="PwCFirm"/>
          <p:cNvSpPr txBox="1"/>
          <p:nvPr/>
        </p:nvSpPr>
        <p:spPr>
          <a:xfrm>
            <a:off x="442913" y="6492240"/>
            <a:ext cx="5473700" cy="137160"/>
          </a:xfrm>
          <a:prstGeom prst="rect">
            <a:avLst/>
          </a:prstGeom>
          <a:noFill/>
        </p:spPr>
        <p:txBody>
          <a:bodyPr wrap="square" lIns="0" tIns="0" rIns="0" bIns="0" rtlCol="0" anchor="b" anchorCtr="0">
            <a:noAutofit/>
          </a:bodyPr>
          <a:lstStyle/>
          <a:p>
            <a:pPr algn="l"/>
            <a:r>
              <a:rPr lang="en-GB" sz="750" b="0" dirty="0">
                <a:solidFill>
                  <a:schemeClr val="tx1"/>
                </a:solidFill>
              </a:rPr>
              <a:t>PwC</a:t>
            </a:r>
          </a:p>
        </p:txBody>
      </p:sp>
      <p:sp>
        <p:nvSpPr>
          <p:cNvPr id="6" name="Slide Number"/>
          <p:cNvSpPr>
            <a:spLocks noGrp="1"/>
          </p:cNvSpPr>
          <p:nvPr>
            <p:ph type="sldNum" sz="quarter" idx="4"/>
          </p:nvPr>
        </p:nvSpPr>
        <p:spPr>
          <a:xfrm>
            <a:off x="9984296" y="6492240"/>
            <a:ext cx="1764792" cy="137160"/>
          </a:xfrm>
          <a:prstGeom prst="rect">
            <a:avLst/>
          </a:prstGeom>
        </p:spPr>
        <p:txBody>
          <a:bodyPr vert="horz" lIns="0" tIns="0" rIns="0" bIns="0" rtlCol="0" anchor="b" anchorCtr="0">
            <a:noAutofit/>
          </a:bodyPr>
          <a:lstStyle>
            <a:lvl1pPr algn="r">
              <a:defRPr sz="750">
                <a:solidFill>
                  <a:schemeClr val="tx1"/>
                </a:solidFill>
              </a:defRPr>
            </a:lvl1pPr>
          </a:lstStyle>
          <a:p>
            <a:fld id="{7870704B-CE94-48CC-AF30-84932A1262A7}" type="slidenum">
              <a:rPr lang="en-GB" smtClean="0"/>
              <a:pPr/>
              <a:t>‹N°›</a:t>
            </a:fld>
            <a:endParaRPr lang="en-GB" dirty="0"/>
          </a:p>
        </p:txBody>
      </p:sp>
    </p:spTree>
    <p:extLst>
      <p:ext uri="{BB962C8B-B14F-4D97-AF65-F5344CB8AC3E}">
        <p14:creationId xmlns:p14="http://schemas.microsoft.com/office/powerpoint/2010/main" val="3011101579"/>
      </p:ext>
    </p:extLst>
  </p:cSld>
  <p:clrMap bg1="lt1" tx1="dk1" bg2="lt2" tx2="dk2" accent1="accent1" accent2="accent2" accent3="accent3" accent4="accent4" accent5="accent5" accent6="accent6" hlink="hlink" folHlink="folHlink"/>
  <p:sldLayoutIdLst>
    <p:sldLayoutId id="2147483725" r:id="rId1"/>
    <p:sldLayoutId id="2147483740" r:id="rId2"/>
    <p:sldLayoutId id="2147483742" r:id="rId3"/>
    <p:sldLayoutId id="2147483754" r:id="rId4"/>
    <p:sldLayoutId id="2147483743" r:id="rId5"/>
    <p:sldLayoutId id="2147483755" r:id="rId6"/>
    <p:sldLayoutId id="2147483767" r:id="rId7"/>
    <p:sldLayoutId id="2147483807" r:id="rId8"/>
    <p:sldLayoutId id="2147483744" r:id="rId9"/>
    <p:sldLayoutId id="2147483756" r:id="rId10"/>
    <p:sldLayoutId id="2147483745" r:id="rId11"/>
    <p:sldLayoutId id="2147483757" r:id="rId12"/>
    <p:sldLayoutId id="2147483746" r:id="rId13"/>
    <p:sldLayoutId id="2147483758" r:id="rId14"/>
    <p:sldLayoutId id="2147483747" r:id="rId15"/>
    <p:sldLayoutId id="2147483759" r:id="rId16"/>
    <p:sldLayoutId id="2147483748" r:id="rId17"/>
    <p:sldLayoutId id="2147483760" r:id="rId18"/>
    <p:sldLayoutId id="2147483749" r:id="rId19"/>
    <p:sldLayoutId id="2147483761" r:id="rId20"/>
    <p:sldLayoutId id="2147483750" r:id="rId21"/>
    <p:sldLayoutId id="2147483762" r:id="rId22"/>
    <p:sldLayoutId id="2147483751" r:id="rId23"/>
    <p:sldLayoutId id="2147483763" r:id="rId24"/>
    <p:sldLayoutId id="2147483752" r:id="rId25"/>
    <p:sldLayoutId id="2147483764" r:id="rId26"/>
    <p:sldLayoutId id="2147483768" r:id="rId27"/>
    <p:sldLayoutId id="2147483808" r:id="rId28"/>
    <p:sldLayoutId id="2147483786" r:id="rId29"/>
    <p:sldLayoutId id="2147483809" r:id="rId30"/>
    <p:sldLayoutId id="2147483787" r:id="rId31"/>
    <p:sldLayoutId id="2147483790" r:id="rId32"/>
    <p:sldLayoutId id="2147483765" r:id="rId33"/>
    <p:sldLayoutId id="2147483810" r:id="rId34"/>
    <p:sldLayoutId id="2147483766" r:id="rId35"/>
    <p:sldLayoutId id="2147483811" r:id="rId36"/>
    <p:sldLayoutId id="2147483769" r:id="rId37"/>
    <p:sldLayoutId id="2147483812" r:id="rId38"/>
    <p:sldLayoutId id="2147483791" r:id="rId39"/>
    <p:sldLayoutId id="2147483792" r:id="rId40"/>
    <p:sldLayoutId id="2147483793" r:id="rId41"/>
    <p:sldLayoutId id="2147483794" r:id="rId42"/>
    <p:sldLayoutId id="2147483795" r:id="rId43"/>
    <p:sldLayoutId id="2147483796" r:id="rId44"/>
    <p:sldLayoutId id="2147483797" r:id="rId45"/>
    <p:sldLayoutId id="2147483798" r:id="rId46"/>
    <p:sldLayoutId id="2147483799" r:id="rId47"/>
    <p:sldLayoutId id="2147483800" r:id="rId48"/>
    <p:sldLayoutId id="2147483801" r:id="rId49"/>
    <p:sldLayoutId id="2147483802" r:id="rId50"/>
    <p:sldLayoutId id="2147483803" r:id="rId51"/>
    <p:sldLayoutId id="2147483804" r:id="rId52"/>
    <p:sldLayoutId id="2147483805" r:id="rId53"/>
    <p:sldLayoutId id="2147483806" r:id="rId54"/>
    <p:sldLayoutId id="2147483813" r:id="rId55"/>
  </p:sldLayoutIdLst>
  <p:hf hdr="0"/>
  <p:txStyles>
    <p:titleStyle>
      <a:lvl1pPr algn="l" defTabSz="914400" rtl="0" eaLnBrk="1" latinLnBrk="0" hangingPunct="1">
        <a:lnSpc>
          <a:spcPct val="85000"/>
        </a:lnSpc>
        <a:spcBef>
          <a:spcPct val="0"/>
        </a:spcBef>
        <a:buNone/>
        <a:defRPr sz="32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600" kern="1200">
          <a:solidFill>
            <a:schemeClr val="tx1"/>
          </a:solidFill>
          <a:latin typeface="+mn-lt"/>
          <a:ea typeface="+mn-ea"/>
          <a:cs typeface="+mn-cs"/>
        </a:defRPr>
      </a:lvl6pPr>
      <a:lvl7pPr marL="2743200" algn="l" defTabSz="914400" rtl="0" eaLnBrk="1" latinLnBrk="0" hangingPunct="1">
        <a:defRPr sz="1600" kern="1200">
          <a:solidFill>
            <a:schemeClr val="tx1"/>
          </a:solidFill>
          <a:latin typeface="+mn-lt"/>
          <a:ea typeface="+mn-ea"/>
          <a:cs typeface="+mn-cs"/>
        </a:defRPr>
      </a:lvl7pPr>
      <a:lvl8pPr marL="3200400" algn="l" defTabSz="914400" rtl="0" eaLnBrk="1" latinLnBrk="0" hangingPunct="1">
        <a:defRPr sz="1600" kern="1200">
          <a:solidFill>
            <a:schemeClr val="tx1"/>
          </a:solidFill>
          <a:latin typeface="+mn-lt"/>
          <a:ea typeface="+mn-ea"/>
          <a:cs typeface="+mn-cs"/>
        </a:defRPr>
      </a:lvl8pPr>
      <a:lvl9pPr marL="3657600" algn="l" defTabSz="914400"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840" userDrawn="1">
          <p15:clr>
            <a:srgbClr val="F26B43"/>
          </p15:clr>
        </p15:guide>
        <p15:guide id="1" pos="279" userDrawn="1">
          <p15:clr>
            <a:srgbClr val="F26B43"/>
          </p15:clr>
        </p15:guide>
        <p15:guide id="2" pos="7401" userDrawn="1">
          <p15:clr>
            <a:srgbClr val="F26B43"/>
          </p15:clr>
        </p15:guide>
        <p15:guide id="3" pos="3953" userDrawn="1">
          <p15:clr>
            <a:srgbClr val="F26B43"/>
          </p15:clr>
        </p15:guide>
        <p15:guide id="4" pos="3727" userDrawn="1">
          <p15:clr>
            <a:srgbClr val="F26B43"/>
          </p15:clr>
        </p15:guide>
        <p15:guide id="5" orient="horz" pos="3888" userDrawn="1">
          <p15:clr>
            <a:srgbClr val="F26B43"/>
          </p15:clr>
        </p15:guide>
        <p15:guide id="6" pos="2726" userDrawn="1">
          <p15:clr>
            <a:srgbClr val="F26B43"/>
          </p15:clr>
        </p15:guide>
        <p15:guide id="7" pos="2502" userDrawn="1">
          <p15:clr>
            <a:srgbClr val="F26B43"/>
          </p15:clr>
        </p15:guide>
        <p15:guide id="8" pos="4952" userDrawn="1">
          <p15:clr>
            <a:srgbClr val="F26B43"/>
          </p15:clr>
        </p15:guide>
        <p15:guide id="9" pos="5177" userDrawn="1">
          <p15:clr>
            <a:srgbClr val="F26B43"/>
          </p15:clr>
        </p15:guide>
        <p15:guide id="10" orient="horz" pos="2160" userDrawn="1">
          <p15:clr>
            <a:srgbClr val="F26B43"/>
          </p15:clr>
        </p15:guide>
        <p15:guide id="11" orient="horz" pos="1325" userDrawn="1">
          <p15:clr>
            <a:srgbClr val="F26B43"/>
          </p15:clr>
        </p15:guide>
        <p15:guide id="12" orient="horz" pos="1146" userDrawn="1">
          <p15:clr>
            <a:srgbClr val="F26B43"/>
          </p15:clr>
        </p15:guide>
        <p15:guide id="13" orient="horz" pos="27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tel://+494063782837/" TargetMode="External"/><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5.xml"/><Relationship Id="rId6" Type="http://schemas.openxmlformats.org/officeDocument/2006/relationships/hyperlink" Target="http://www.pwclegal.de/" TargetMode="External"/><Relationship Id="rId5" Type="http://schemas.openxmlformats.org/officeDocument/2006/relationships/hyperlink" Target="mailto:christian.suhl@pwc.com" TargetMode="External"/><Relationship Id="rId4" Type="http://schemas.openxmlformats.org/officeDocument/2006/relationships/hyperlink" Target="tel://+49171968595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Waste-to-Energy in the Taxonomy Regulation: a legal approach</a:t>
            </a:r>
            <a:endParaRPr lang="en-GB" dirty="0"/>
          </a:p>
        </p:txBody>
      </p:sp>
      <p:sp>
        <p:nvSpPr>
          <p:cNvPr id="3" name="Subtitle 2"/>
          <p:cNvSpPr>
            <a:spLocks noGrp="1"/>
          </p:cNvSpPr>
          <p:nvPr>
            <p:ph type="subTitle" idx="1"/>
          </p:nvPr>
        </p:nvSpPr>
        <p:spPr/>
        <p:txBody>
          <a:bodyPr/>
          <a:lstStyle/>
          <a:p>
            <a:r>
              <a:rPr lang="en-GB" dirty="0"/>
              <a:t>FEAD event on Waste-to-Energy, April 2021</a:t>
            </a:r>
          </a:p>
        </p:txBody>
      </p:sp>
    </p:spTree>
    <p:extLst>
      <p:ext uri="{BB962C8B-B14F-4D97-AF65-F5344CB8AC3E}">
        <p14:creationId xmlns:p14="http://schemas.microsoft.com/office/powerpoint/2010/main" val="3506476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444978"/>
            <a:ext cx="11306175" cy="4727222"/>
          </a:xfrm>
        </p:spPr>
        <p:txBody>
          <a:bodyPr/>
          <a:lstStyle/>
          <a:p>
            <a:pPr lvl="2" algn="just"/>
            <a:endParaRPr lang="en-US" dirty="0"/>
          </a:p>
          <a:p>
            <a:pPr lvl="2" algn="just"/>
            <a:r>
              <a:rPr lang="en-US" dirty="0"/>
              <a:t>Aim / content of the EU Taxonomy Regulation (Regulation (EU) 2020/852 on the establishment of a framework to facilitate sustainable investment):</a:t>
            </a:r>
          </a:p>
          <a:p>
            <a:pPr lvl="3" algn="just">
              <a:buFont typeface="Symbol" panose="05050102010706020507" pitchFamily="18" charset="2"/>
              <a:buChar char="-"/>
            </a:pPr>
            <a:r>
              <a:rPr lang="en-US" dirty="0"/>
              <a:t>channel capital flows into sustainable investments in order to achieve the Union's sustainability goals</a:t>
            </a:r>
          </a:p>
          <a:p>
            <a:pPr lvl="3" algn="just">
              <a:buFont typeface="Symbol" panose="05050102010706020507" pitchFamily="18" charset="2"/>
              <a:buChar char="-"/>
            </a:pPr>
            <a:r>
              <a:rPr lang="en-US" dirty="0"/>
              <a:t>establish uniform criteria to determine whether an economic activity is environmentally sustainable</a:t>
            </a:r>
            <a:endParaRPr lang="en-GB" dirty="0"/>
          </a:p>
          <a:p>
            <a:pPr lvl="2" algn="just"/>
            <a:r>
              <a:rPr lang="en-US" dirty="0"/>
              <a:t>An economic activity is considered environmentally sustainable if it makes a substantial contribution to one or more of the environmental objectives of Art. 9 a) – f) and does not significantly harm any of these environmental objectives:</a:t>
            </a:r>
            <a:r>
              <a:rPr lang="en-GB" dirty="0"/>
              <a:t> </a:t>
            </a:r>
          </a:p>
          <a:p>
            <a:pPr lvl="3" algn="just"/>
            <a:r>
              <a:rPr lang="en-US" dirty="0"/>
              <a:t>climate change mitigation;</a:t>
            </a:r>
          </a:p>
          <a:p>
            <a:pPr lvl="3" algn="just"/>
            <a:r>
              <a:rPr lang="en-US" b="1" dirty="0"/>
              <a:t>the transition to a circular economy</a:t>
            </a:r>
            <a:r>
              <a:rPr lang="en-US" dirty="0"/>
              <a:t>;</a:t>
            </a:r>
          </a:p>
          <a:p>
            <a:pPr lvl="3" algn="just"/>
            <a:r>
              <a:rPr lang="en-US" dirty="0"/>
              <a:t>pollution prevention and control;</a:t>
            </a:r>
          </a:p>
          <a:p>
            <a:pPr lvl="3" algn="just"/>
            <a:r>
              <a:rPr lang="en-US" dirty="0"/>
              <a:t>(…)</a:t>
            </a:r>
          </a:p>
          <a:p>
            <a:pPr lvl="2" algn="just"/>
            <a:r>
              <a:rPr lang="en-US" dirty="0"/>
              <a:t>According to Article 13 (1) j), an economic activity contributes to the transition to a circular economy if it ‘</a:t>
            </a:r>
            <a:r>
              <a:rPr lang="en-US" i="1" dirty="0" err="1"/>
              <a:t>minimises</a:t>
            </a:r>
            <a:r>
              <a:rPr lang="en-US" i="1" dirty="0"/>
              <a:t> the incineration of waste (…)</a:t>
            </a:r>
            <a:r>
              <a:rPr lang="en-US" dirty="0"/>
              <a:t>’</a:t>
            </a:r>
          </a:p>
          <a:p>
            <a:pPr lvl="2" algn="just"/>
            <a:r>
              <a:rPr lang="en-US" dirty="0"/>
              <a:t>According to Article 17 (1) d), an activity significantly harms the circular economy if it ‘</a:t>
            </a:r>
            <a:r>
              <a:rPr lang="en-US" i="1" dirty="0"/>
              <a:t>leads to a significant increase in the (…) incineration (…) of waste, with the exception of the incineration of non-recyclable hazardous waste</a:t>
            </a:r>
            <a:r>
              <a:rPr lang="en-US" dirty="0"/>
              <a:t>’</a:t>
            </a:r>
          </a:p>
          <a:p>
            <a:pPr lvl="3"/>
            <a:endParaRPr lang="en-US" dirty="0"/>
          </a:p>
        </p:txBody>
      </p:sp>
      <p:sp>
        <p:nvSpPr>
          <p:cNvPr id="2" name="Title 1"/>
          <p:cNvSpPr>
            <a:spLocks noGrp="1"/>
          </p:cNvSpPr>
          <p:nvPr>
            <p:ph type="title"/>
          </p:nvPr>
        </p:nvSpPr>
        <p:spPr/>
        <p:txBody>
          <a:bodyPr/>
          <a:lstStyle/>
          <a:p>
            <a:r>
              <a:rPr lang="en-GB" dirty="0"/>
              <a:t>Background</a:t>
            </a:r>
          </a:p>
        </p:txBody>
      </p:sp>
      <p:sp>
        <p:nvSpPr>
          <p:cNvPr id="4" name="Subtitle 3"/>
          <p:cNvSpPr>
            <a:spLocks noGrp="1"/>
          </p:cNvSpPr>
          <p:nvPr>
            <p:ph type="subTitle" idx="16"/>
          </p:nvPr>
        </p:nvSpPr>
        <p:spPr/>
        <p:txBody>
          <a:bodyPr/>
          <a:lstStyle/>
          <a:p>
            <a:r>
              <a:rPr lang="en-GB" dirty="0">
                <a:solidFill>
                  <a:srgbClr val="D04A02"/>
                </a:solidFill>
              </a:rPr>
              <a:t>Taxonomy Regulation</a:t>
            </a:r>
            <a:r>
              <a:rPr lang="en-US" dirty="0">
                <a:solidFill>
                  <a:srgbClr val="D04A02"/>
                </a:solidFill>
              </a:rPr>
              <a:t> </a:t>
            </a:r>
            <a:r>
              <a:rPr lang="en-GB" dirty="0">
                <a:solidFill>
                  <a:srgbClr val="D04A02"/>
                </a:solidFill>
              </a:rPr>
              <a:t>– r</a:t>
            </a:r>
            <a:r>
              <a:rPr lang="en-US" dirty="0">
                <a:solidFill>
                  <a:srgbClr val="D04A02"/>
                </a:solidFill>
              </a:rPr>
              <a:t>eference to the circular economy and waste incineration</a:t>
            </a:r>
            <a:endParaRPr lang="en-GB" dirty="0">
              <a:solidFill>
                <a:srgbClr val="D04A02"/>
              </a:solidFill>
            </a:endParaRPr>
          </a:p>
        </p:txBody>
      </p:sp>
      <p:sp>
        <p:nvSpPr>
          <p:cNvPr id="7" name="Slide Number Placeholder 6">
            <a:extLst>
              <a:ext uri="{FF2B5EF4-FFF2-40B4-BE49-F238E27FC236}">
                <a16:creationId xmlns:a16="http://schemas.microsoft.com/office/drawing/2014/main" id="{9EAF096B-AE8E-4E10-99B6-A6280D0D2CDE}"/>
              </a:ext>
            </a:extLst>
          </p:cNvPr>
          <p:cNvSpPr>
            <a:spLocks noGrp="1"/>
          </p:cNvSpPr>
          <p:nvPr>
            <p:ph type="sldNum" sz="quarter" idx="11"/>
          </p:nvPr>
        </p:nvSpPr>
        <p:spPr/>
        <p:txBody>
          <a:bodyPr/>
          <a:lstStyle/>
          <a:p>
            <a:fld id="{7870704B-CE94-48CC-AF30-84932A1262A7}" type="slidenum">
              <a:rPr lang="en-GB" smtClean="0"/>
              <a:pPr/>
              <a:t>2</a:t>
            </a:fld>
            <a:endParaRPr lang="en-GB" dirty="0"/>
          </a:p>
        </p:txBody>
      </p:sp>
      <p:sp>
        <p:nvSpPr>
          <p:cNvPr id="8" name="Date Placeholder 7">
            <a:extLst>
              <a:ext uri="{FF2B5EF4-FFF2-40B4-BE49-F238E27FC236}">
                <a16:creationId xmlns:a16="http://schemas.microsoft.com/office/drawing/2014/main" id="{AF73BD0C-BDC8-4C0C-A657-3D5B5D376B66}"/>
              </a:ext>
            </a:extLst>
          </p:cNvPr>
          <p:cNvSpPr>
            <a:spLocks noGrp="1"/>
          </p:cNvSpPr>
          <p:nvPr>
            <p:ph type="dt" sz="half" idx="12"/>
          </p:nvPr>
        </p:nvSpPr>
        <p:spPr/>
        <p:txBody>
          <a:bodyPr/>
          <a:lstStyle/>
          <a:p>
            <a:r>
              <a:rPr lang="en-GB" dirty="0"/>
              <a:t>April 2021</a:t>
            </a:r>
          </a:p>
        </p:txBody>
      </p:sp>
      <p:sp>
        <p:nvSpPr>
          <p:cNvPr id="9" name="Footer Placeholder 8">
            <a:extLst>
              <a:ext uri="{FF2B5EF4-FFF2-40B4-BE49-F238E27FC236}">
                <a16:creationId xmlns:a16="http://schemas.microsoft.com/office/drawing/2014/main" id="{48A2A031-3D8F-448E-BD06-B06C256F271B}"/>
              </a:ext>
            </a:extLst>
          </p:cNvPr>
          <p:cNvSpPr>
            <a:spLocks noGrp="1"/>
          </p:cNvSpPr>
          <p:nvPr>
            <p:ph type="ftr" sz="quarter" idx="13"/>
          </p:nvPr>
        </p:nvSpPr>
        <p:spPr/>
        <p:txBody>
          <a:bodyPr/>
          <a:lstStyle/>
          <a:p>
            <a:pPr algn="l"/>
            <a:r>
              <a:rPr lang="en-US" dirty="0"/>
              <a:t>Waste-to-Energy in the Taxonomy regulation: a legal approach</a:t>
            </a:r>
            <a:endParaRPr lang="en-GB" dirty="0"/>
          </a:p>
        </p:txBody>
      </p:sp>
    </p:spTree>
    <p:extLst>
      <p:ext uri="{BB962C8B-B14F-4D97-AF65-F5344CB8AC3E}">
        <p14:creationId xmlns:p14="http://schemas.microsoft.com/office/powerpoint/2010/main" val="3583539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21"/>
          </p:nvPr>
        </p:nvSpPr>
        <p:spPr>
          <a:xfrm>
            <a:off x="414690" y="4220492"/>
            <a:ext cx="2560320" cy="2096727"/>
          </a:xfrm>
          <a:solidFill>
            <a:schemeClr val="bg1">
              <a:lumMod val="85000"/>
            </a:schemeClr>
          </a:solidFill>
        </p:spPr>
        <p:txBody>
          <a:bodyPr/>
          <a:lstStyle/>
          <a:p>
            <a:pPr lvl="1"/>
            <a:r>
              <a:rPr lang="en-GB" sz="1200" b="1" dirty="0"/>
              <a:t>…according to the wording (grammatical interpretation) </a:t>
            </a:r>
          </a:p>
          <a:p>
            <a:pPr marL="171450" lvl="1" indent="-171450">
              <a:buFont typeface="Wingdings" panose="05000000000000000000" pitchFamily="2" charset="2"/>
              <a:buChar char="§"/>
            </a:pPr>
            <a:r>
              <a:rPr lang="en-US" sz="1000" dirty="0"/>
              <a:t>based solely on the wording</a:t>
            </a:r>
          </a:p>
          <a:p>
            <a:pPr marL="171450" lvl="1" indent="-171450">
              <a:buFont typeface="Wingdings" panose="05000000000000000000" pitchFamily="2" charset="2"/>
              <a:buChar char="§"/>
            </a:pPr>
            <a:r>
              <a:rPr lang="en-GB" sz="1000" dirty="0"/>
              <a:t>d</a:t>
            </a:r>
            <a:r>
              <a:rPr lang="en-US" sz="1000" dirty="0"/>
              <a:t>oes not provide clarity as the term “waste incineration” is without reference to neither recovery nor disposal of waste</a:t>
            </a:r>
            <a:endParaRPr lang="en-GB" sz="1000" dirty="0"/>
          </a:p>
        </p:txBody>
      </p:sp>
      <p:sp>
        <p:nvSpPr>
          <p:cNvPr id="54" name="Text Placeholder 53"/>
          <p:cNvSpPr>
            <a:spLocks noGrp="1"/>
          </p:cNvSpPr>
          <p:nvPr>
            <p:ph type="body" sz="quarter" idx="22"/>
          </p:nvPr>
        </p:nvSpPr>
        <p:spPr>
          <a:xfrm>
            <a:off x="3338721" y="4216237"/>
            <a:ext cx="2560320" cy="2100982"/>
          </a:xfrm>
          <a:solidFill>
            <a:schemeClr val="bg1">
              <a:lumMod val="85000"/>
            </a:schemeClr>
          </a:solidFill>
        </p:spPr>
        <p:txBody>
          <a:bodyPr/>
          <a:lstStyle/>
          <a:p>
            <a:pPr lvl="1"/>
            <a:r>
              <a:rPr lang="en-US" sz="1200" b="1" dirty="0"/>
              <a:t>…according to the will of the legislator (historical interpretation)</a:t>
            </a:r>
            <a:endParaRPr lang="en-GB" sz="1200" b="1" dirty="0"/>
          </a:p>
          <a:p>
            <a:pPr marL="171450" lvl="1" indent="-171450">
              <a:buFont typeface="Wingdings" panose="05000000000000000000" pitchFamily="2" charset="2"/>
              <a:buChar char="§"/>
            </a:pPr>
            <a:r>
              <a:rPr lang="en-US" sz="1000" dirty="0"/>
              <a:t>can be deduced from the legislative materials</a:t>
            </a:r>
          </a:p>
          <a:p>
            <a:pPr marL="171450" lvl="1" indent="-171450">
              <a:buFont typeface="Wingdings" panose="05000000000000000000" pitchFamily="2" charset="2"/>
              <a:buChar char="§"/>
            </a:pPr>
            <a:r>
              <a:rPr lang="en-US" sz="1000" dirty="0"/>
              <a:t>However, the legislative materials do not contain any justifications and explanations for the amendments related to circular economy/waste incineration, so that these interpretations remain uncertain</a:t>
            </a:r>
            <a:endParaRPr lang="en-GB" sz="1000" dirty="0"/>
          </a:p>
        </p:txBody>
      </p:sp>
      <p:sp>
        <p:nvSpPr>
          <p:cNvPr id="55" name="Text Placeholder 54"/>
          <p:cNvSpPr>
            <a:spLocks noGrp="1"/>
          </p:cNvSpPr>
          <p:nvPr>
            <p:ph type="body" sz="quarter" idx="23"/>
          </p:nvPr>
        </p:nvSpPr>
        <p:spPr>
          <a:xfrm>
            <a:off x="6322635" y="4216237"/>
            <a:ext cx="2560320" cy="2096727"/>
          </a:xfrm>
          <a:solidFill>
            <a:schemeClr val="bg1">
              <a:lumMod val="85000"/>
            </a:schemeClr>
          </a:solidFill>
        </p:spPr>
        <p:txBody>
          <a:bodyPr/>
          <a:lstStyle/>
          <a:p>
            <a:pPr lvl="1"/>
            <a:r>
              <a:rPr lang="en-US" sz="1200" b="1" dirty="0"/>
              <a:t>…according to the embedding of the individual law provision in the overall context (systematic interpretation)</a:t>
            </a:r>
            <a:r>
              <a:rPr lang="en-GB" sz="1200" b="1" dirty="0"/>
              <a:t> </a:t>
            </a:r>
          </a:p>
          <a:p>
            <a:pPr marL="171450" lvl="1" indent="-171450">
              <a:buFont typeface="Wingdings" panose="05000000000000000000" pitchFamily="2" charset="2"/>
              <a:buChar char="§"/>
            </a:pPr>
            <a:r>
              <a:rPr lang="en-US" sz="1000" dirty="0"/>
              <a:t>the overall context of the Taxonomy Regulation and other provisions of the Regulation</a:t>
            </a:r>
          </a:p>
          <a:p>
            <a:pPr marL="171450" lvl="1" indent="-171450">
              <a:buFont typeface="Wingdings" panose="05000000000000000000" pitchFamily="2" charset="2"/>
              <a:buChar char="§"/>
            </a:pPr>
            <a:r>
              <a:rPr lang="en-US" sz="1000" dirty="0"/>
              <a:t>the overall context of EU waste legislation, and in particular in relation to the Waste Framework Directive 2008/98</a:t>
            </a:r>
          </a:p>
        </p:txBody>
      </p:sp>
      <p:sp>
        <p:nvSpPr>
          <p:cNvPr id="56" name="Text Placeholder 55"/>
          <p:cNvSpPr>
            <a:spLocks noGrp="1"/>
          </p:cNvSpPr>
          <p:nvPr>
            <p:ph type="body" sz="quarter" idx="24"/>
          </p:nvPr>
        </p:nvSpPr>
        <p:spPr>
          <a:xfrm>
            <a:off x="9291565" y="4211982"/>
            <a:ext cx="2560320" cy="2100982"/>
          </a:xfrm>
          <a:solidFill>
            <a:schemeClr val="bg1">
              <a:lumMod val="85000"/>
            </a:schemeClr>
          </a:solidFill>
        </p:spPr>
        <p:txBody>
          <a:bodyPr/>
          <a:lstStyle/>
          <a:p>
            <a:pPr lvl="1"/>
            <a:r>
              <a:rPr lang="en-US" sz="1200" b="1" dirty="0"/>
              <a:t>…according to the meaning and purpose of the law (teleological interpretation) </a:t>
            </a:r>
            <a:r>
              <a:rPr lang="en-GB" sz="1200" b="1" dirty="0"/>
              <a:t> </a:t>
            </a:r>
          </a:p>
          <a:p>
            <a:pPr marL="171450" lvl="1" indent="-171450">
              <a:buFont typeface="Wingdings" panose="05000000000000000000" pitchFamily="2" charset="2"/>
              <a:buChar char="§"/>
            </a:pPr>
            <a:r>
              <a:rPr lang="en-US" sz="1000" dirty="0"/>
              <a:t>closely related to the systematic interpretation</a:t>
            </a:r>
          </a:p>
        </p:txBody>
      </p:sp>
      <p:sp>
        <p:nvSpPr>
          <p:cNvPr id="4" name="Slide Number Placeholder 3">
            <a:extLst>
              <a:ext uri="{FF2B5EF4-FFF2-40B4-BE49-F238E27FC236}">
                <a16:creationId xmlns:a16="http://schemas.microsoft.com/office/drawing/2014/main" id="{D5827907-5FF8-4F29-BAF1-82274395F811}"/>
              </a:ext>
            </a:extLst>
          </p:cNvPr>
          <p:cNvSpPr>
            <a:spLocks noGrp="1"/>
          </p:cNvSpPr>
          <p:nvPr>
            <p:ph type="sldNum" sz="quarter" idx="11"/>
          </p:nvPr>
        </p:nvSpPr>
        <p:spPr/>
        <p:txBody>
          <a:bodyPr/>
          <a:lstStyle/>
          <a:p>
            <a:fld id="{7870704B-CE94-48CC-AF30-84932A1262A7}" type="slidenum">
              <a:rPr lang="en-GB" smtClean="0"/>
              <a:pPr/>
              <a:t>3</a:t>
            </a:fld>
            <a:endParaRPr lang="en-GB" dirty="0"/>
          </a:p>
        </p:txBody>
      </p:sp>
      <p:sp>
        <p:nvSpPr>
          <p:cNvPr id="5" name="Date Placeholder 4">
            <a:extLst>
              <a:ext uri="{FF2B5EF4-FFF2-40B4-BE49-F238E27FC236}">
                <a16:creationId xmlns:a16="http://schemas.microsoft.com/office/drawing/2014/main" id="{C43BC717-CC57-4C98-9D27-864BB7B2ED72}"/>
              </a:ext>
            </a:extLst>
          </p:cNvPr>
          <p:cNvSpPr>
            <a:spLocks noGrp="1"/>
          </p:cNvSpPr>
          <p:nvPr>
            <p:ph type="dt" sz="half" idx="12"/>
          </p:nvPr>
        </p:nvSpPr>
        <p:spPr/>
        <p:txBody>
          <a:bodyPr/>
          <a:lstStyle/>
          <a:p>
            <a:r>
              <a:rPr lang="en-GB" dirty="0"/>
              <a:t>April 2021</a:t>
            </a:r>
          </a:p>
        </p:txBody>
      </p:sp>
      <p:sp>
        <p:nvSpPr>
          <p:cNvPr id="6" name="Footer Placeholder 5">
            <a:extLst>
              <a:ext uri="{FF2B5EF4-FFF2-40B4-BE49-F238E27FC236}">
                <a16:creationId xmlns:a16="http://schemas.microsoft.com/office/drawing/2014/main" id="{E730660D-607B-48DD-BFCA-EAF87CB031C0}"/>
              </a:ext>
            </a:extLst>
          </p:cNvPr>
          <p:cNvSpPr>
            <a:spLocks noGrp="1"/>
          </p:cNvSpPr>
          <p:nvPr>
            <p:ph type="ftr" sz="quarter" idx="13"/>
          </p:nvPr>
        </p:nvSpPr>
        <p:spPr/>
        <p:txBody>
          <a:bodyPr/>
          <a:lstStyle/>
          <a:p>
            <a:pPr algn="l"/>
            <a:r>
              <a:rPr lang="en-GB" dirty="0"/>
              <a:t>Waste-to-Energy in the Taxonomy regulation: a legal approach</a:t>
            </a:r>
          </a:p>
        </p:txBody>
      </p:sp>
      <p:grpSp>
        <p:nvGrpSpPr>
          <p:cNvPr id="57" name="Group 56">
            <a:extLst>
              <a:ext uri="{FF2B5EF4-FFF2-40B4-BE49-F238E27FC236}">
                <a16:creationId xmlns:a16="http://schemas.microsoft.com/office/drawing/2014/main" id="{A8679DC3-A618-472E-9E9B-019A402C8D9C}"/>
              </a:ext>
            </a:extLst>
          </p:cNvPr>
          <p:cNvGrpSpPr>
            <a:grpSpLocks noChangeAspect="1"/>
          </p:cNvGrpSpPr>
          <p:nvPr/>
        </p:nvGrpSpPr>
        <p:grpSpPr>
          <a:xfrm>
            <a:off x="414690" y="3643681"/>
            <a:ext cx="432003" cy="432000"/>
            <a:chOff x="3351104" y="2413090"/>
            <a:chExt cx="206141" cy="206140"/>
          </a:xfrm>
          <a:solidFill>
            <a:srgbClr val="C00000"/>
          </a:solidFill>
        </p:grpSpPr>
        <p:sp>
          <p:nvSpPr>
            <p:cNvPr id="58" name="Rectangle 33">
              <a:extLst>
                <a:ext uri="{FF2B5EF4-FFF2-40B4-BE49-F238E27FC236}">
                  <a16:creationId xmlns:a16="http://schemas.microsoft.com/office/drawing/2014/main" id="{092D8A24-7FA1-4EC8-9958-A777CAF62324}"/>
                </a:ext>
              </a:extLst>
            </p:cNvPr>
            <p:cNvSpPr>
              <a:spLocks noChangeArrowheads="1"/>
            </p:cNvSpPr>
            <p:nvPr/>
          </p:nvSpPr>
          <p:spPr bwMode="auto">
            <a:xfrm>
              <a:off x="3391002" y="2492886"/>
              <a:ext cx="36572" cy="99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59" name="Rectangle 34">
              <a:extLst>
                <a:ext uri="{FF2B5EF4-FFF2-40B4-BE49-F238E27FC236}">
                  <a16:creationId xmlns:a16="http://schemas.microsoft.com/office/drawing/2014/main" id="{0B4417CD-7312-41B9-A172-159287A2EFEE}"/>
                </a:ext>
              </a:extLst>
            </p:cNvPr>
            <p:cNvSpPr>
              <a:spLocks noChangeArrowheads="1"/>
            </p:cNvSpPr>
            <p:nvPr/>
          </p:nvSpPr>
          <p:spPr bwMode="auto">
            <a:xfrm>
              <a:off x="3391002" y="2529461"/>
              <a:ext cx="36572" cy="99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60" name="Rectangle 35">
              <a:extLst>
                <a:ext uri="{FF2B5EF4-FFF2-40B4-BE49-F238E27FC236}">
                  <a16:creationId xmlns:a16="http://schemas.microsoft.com/office/drawing/2014/main" id="{69B3A91F-DC6A-4579-A245-A16073ABE04D}"/>
                </a:ext>
              </a:extLst>
            </p:cNvPr>
            <p:cNvSpPr>
              <a:spLocks noChangeArrowheads="1"/>
            </p:cNvSpPr>
            <p:nvPr/>
          </p:nvSpPr>
          <p:spPr bwMode="auto">
            <a:xfrm>
              <a:off x="3391002" y="2566033"/>
              <a:ext cx="36572" cy="99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61" name="Rectangle 36">
              <a:extLst>
                <a:ext uri="{FF2B5EF4-FFF2-40B4-BE49-F238E27FC236}">
                  <a16:creationId xmlns:a16="http://schemas.microsoft.com/office/drawing/2014/main" id="{F7703199-C2ED-4C66-9E75-741F73C57D00}"/>
                </a:ext>
              </a:extLst>
            </p:cNvPr>
            <p:cNvSpPr>
              <a:spLocks noChangeArrowheads="1"/>
            </p:cNvSpPr>
            <p:nvPr/>
          </p:nvSpPr>
          <p:spPr bwMode="auto">
            <a:xfrm>
              <a:off x="3477448" y="2529461"/>
              <a:ext cx="46548" cy="99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62" name="Rectangle 37">
              <a:extLst>
                <a:ext uri="{FF2B5EF4-FFF2-40B4-BE49-F238E27FC236}">
                  <a16:creationId xmlns:a16="http://schemas.microsoft.com/office/drawing/2014/main" id="{4B0C9ACF-53AC-45AF-88F1-0869A5A07907}"/>
                </a:ext>
              </a:extLst>
            </p:cNvPr>
            <p:cNvSpPr>
              <a:spLocks noChangeArrowheads="1"/>
            </p:cNvSpPr>
            <p:nvPr/>
          </p:nvSpPr>
          <p:spPr bwMode="auto">
            <a:xfrm>
              <a:off x="3477448" y="2566033"/>
              <a:ext cx="46548" cy="99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63" name="Freeform 38">
              <a:extLst>
                <a:ext uri="{FF2B5EF4-FFF2-40B4-BE49-F238E27FC236}">
                  <a16:creationId xmlns:a16="http://schemas.microsoft.com/office/drawing/2014/main" id="{107BCE46-8670-427A-A8BB-5C01E592D46D}"/>
                </a:ext>
              </a:extLst>
            </p:cNvPr>
            <p:cNvSpPr>
              <a:spLocks noEditPoints="1"/>
            </p:cNvSpPr>
            <p:nvPr/>
          </p:nvSpPr>
          <p:spPr bwMode="auto">
            <a:xfrm>
              <a:off x="3447526" y="2492886"/>
              <a:ext cx="109719" cy="126344"/>
            </a:xfrm>
            <a:custGeom>
              <a:avLst/>
              <a:gdLst>
                <a:gd name="T0" fmla="*/ 0 w 33"/>
                <a:gd name="T1" fmla="*/ 38 h 38"/>
                <a:gd name="T2" fmla="*/ 33 w 33"/>
                <a:gd name="T3" fmla="*/ 38 h 38"/>
                <a:gd name="T4" fmla="*/ 33 w 33"/>
                <a:gd name="T5" fmla="*/ 0 h 38"/>
                <a:gd name="T6" fmla="*/ 0 w 33"/>
                <a:gd name="T7" fmla="*/ 0 h 38"/>
                <a:gd name="T8" fmla="*/ 0 w 33"/>
                <a:gd name="T9" fmla="*/ 38 h 38"/>
                <a:gd name="T10" fmla="*/ 2 w 33"/>
                <a:gd name="T11" fmla="*/ 3 h 38"/>
                <a:gd name="T12" fmla="*/ 31 w 33"/>
                <a:gd name="T13" fmla="*/ 3 h 38"/>
                <a:gd name="T14" fmla="*/ 31 w 33"/>
                <a:gd name="T15" fmla="*/ 35 h 38"/>
                <a:gd name="T16" fmla="*/ 2 w 33"/>
                <a:gd name="T17" fmla="*/ 35 h 38"/>
                <a:gd name="T18" fmla="*/ 2 w 33"/>
                <a:gd name="T19" fmla="*/ 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8">
                  <a:moveTo>
                    <a:pt x="0" y="38"/>
                  </a:moveTo>
                  <a:lnTo>
                    <a:pt x="33" y="38"/>
                  </a:lnTo>
                  <a:lnTo>
                    <a:pt x="33" y="0"/>
                  </a:lnTo>
                  <a:lnTo>
                    <a:pt x="0" y="0"/>
                  </a:lnTo>
                  <a:lnTo>
                    <a:pt x="0" y="38"/>
                  </a:lnTo>
                  <a:close/>
                  <a:moveTo>
                    <a:pt x="2" y="3"/>
                  </a:moveTo>
                  <a:lnTo>
                    <a:pt x="31" y="3"/>
                  </a:lnTo>
                  <a:lnTo>
                    <a:pt x="31" y="35"/>
                  </a:lnTo>
                  <a:lnTo>
                    <a:pt x="2" y="35"/>
                  </a:lnTo>
                  <a:lnTo>
                    <a:pt x="2"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64" name="Rectangle 39">
              <a:extLst>
                <a:ext uri="{FF2B5EF4-FFF2-40B4-BE49-F238E27FC236}">
                  <a16:creationId xmlns:a16="http://schemas.microsoft.com/office/drawing/2014/main" id="{90E85A61-A619-4B45-AD22-AB04A7939834}"/>
                </a:ext>
              </a:extLst>
            </p:cNvPr>
            <p:cNvSpPr>
              <a:spLocks noChangeArrowheads="1"/>
            </p:cNvSpPr>
            <p:nvPr/>
          </p:nvSpPr>
          <p:spPr bwMode="auto">
            <a:xfrm>
              <a:off x="3391002" y="2456314"/>
              <a:ext cx="86446" cy="99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65" name="Freeform 40">
              <a:extLst>
                <a:ext uri="{FF2B5EF4-FFF2-40B4-BE49-F238E27FC236}">
                  <a16:creationId xmlns:a16="http://schemas.microsoft.com/office/drawing/2014/main" id="{BA6F8972-F342-4AAD-A971-7ABEE8E12503}"/>
                </a:ext>
              </a:extLst>
            </p:cNvPr>
            <p:cNvSpPr>
              <a:spLocks noEditPoints="1"/>
            </p:cNvSpPr>
            <p:nvPr/>
          </p:nvSpPr>
          <p:spPr bwMode="auto">
            <a:xfrm>
              <a:off x="3351104" y="2413090"/>
              <a:ext cx="206140" cy="206140"/>
            </a:xfrm>
            <a:custGeom>
              <a:avLst/>
              <a:gdLst>
                <a:gd name="T0" fmla="*/ 49 w 62"/>
                <a:gd name="T1" fmla="*/ 0 h 62"/>
                <a:gd name="T2" fmla="*/ 0 w 62"/>
                <a:gd name="T3" fmla="*/ 0 h 62"/>
                <a:gd name="T4" fmla="*/ 0 w 62"/>
                <a:gd name="T5" fmla="*/ 62 h 62"/>
                <a:gd name="T6" fmla="*/ 25 w 62"/>
                <a:gd name="T7" fmla="*/ 62 h 62"/>
                <a:gd name="T8" fmla="*/ 25 w 62"/>
                <a:gd name="T9" fmla="*/ 59 h 62"/>
                <a:gd name="T10" fmla="*/ 3 w 62"/>
                <a:gd name="T11" fmla="*/ 59 h 62"/>
                <a:gd name="T12" fmla="*/ 3 w 62"/>
                <a:gd name="T13" fmla="*/ 3 h 62"/>
                <a:gd name="T14" fmla="*/ 47 w 62"/>
                <a:gd name="T15" fmla="*/ 3 h 62"/>
                <a:gd name="T16" fmla="*/ 47 w 62"/>
                <a:gd name="T17" fmla="*/ 16 h 62"/>
                <a:gd name="T18" fmla="*/ 60 w 62"/>
                <a:gd name="T19" fmla="*/ 16 h 62"/>
                <a:gd name="T20" fmla="*/ 60 w 62"/>
                <a:gd name="T21" fmla="*/ 20 h 62"/>
                <a:gd name="T22" fmla="*/ 62 w 62"/>
                <a:gd name="T23" fmla="*/ 20 h 62"/>
                <a:gd name="T24" fmla="*/ 62 w 62"/>
                <a:gd name="T25" fmla="*/ 13 h 62"/>
                <a:gd name="T26" fmla="*/ 49 w 62"/>
                <a:gd name="T27" fmla="*/ 0 h 62"/>
                <a:gd name="T28" fmla="*/ 50 w 62"/>
                <a:gd name="T29" fmla="*/ 5 h 62"/>
                <a:gd name="T30" fmla="*/ 58 w 62"/>
                <a:gd name="T31" fmla="*/ 13 h 62"/>
                <a:gd name="T32" fmla="*/ 50 w 62"/>
                <a:gd name="T33" fmla="*/ 13 h 62"/>
                <a:gd name="T34" fmla="*/ 50 w 62"/>
                <a:gd name="T35" fmla="*/ 5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 h="62">
                  <a:moveTo>
                    <a:pt x="49" y="0"/>
                  </a:moveTo>
                  <a:lnTo>
                    <a:pt x="0" y="0"/>
                  </a:lnTo>
                  <a:lnTo>
                    <a:pt x="0" y="62"/>
                  </a:lnTo>
                  <a:lnTo>
                    <a:pt x="25" y="62"/>
                  </a:lnTo>
                  <a:lnTo>
                    <a:pt x="25" y="59"/>
                  </a:lnTo>
                  <a:lnTo>
                    <a:pt x="3" y="59"/>
                  </a:lnTo>
                  <a:lnTo>
                    <a:pt x="3" y="3"/>
                  </a:lnTo>
                  <a:lnTo>
                    <a:pt x="47" y="3"/>
                  </a:lnTo>
                  <a:lnTo>
                    <a:pt x="47" y="16"/>
                  </a:lnTo>
                  <a:lnTo>
                    <a:pt x="60" y="16"/>
                  </a:lnTo>
                  <a:lnTo>
                    <a:pt x="60" y="20"/>
                  </a:lnTo>
                  <a:lnTo>
                    <a:pt x="62" y="20"/>
                  </a:lnTo>
                  <a:lnTo>
                    <a:pt x="62" y="13"/>
                  </a:lnTo>
                  <a:lnTo>
                    <a:pt x="49" y="0"/>
                  </a:lnTo>
                  <a:close/>
                  <a:moveTo>
                    <a:pt x="50" y="5"/>
                  </a:moveTo>
                  <a:lnTo>
                    <a:pt x="58" y="13"/>
                  </a:lnTo>
                  <a:lnTo>
                    <a:pt x="50" y="13"/>
                  </a:lnTo>
                  <a:lnTo>
                    <a:pt x="50"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grpSp>
      <p:grpSp>
        <p:nvGrpSpPr>
          <p:cNvPr id="66" name="Group 65">
            <a:extLst>
              <a:ext uri="{FF2B5EF4-FFF2-40B4-BE49-F238E27FC236}">
                <a16:creationId xmlns:a16="http://schemas.microsoft.com/office/drawing/2014/main" id="{AF24654D-D2D9-4E7B-9DD1-C25126C4B2C6}"/>
              </a:ext>
            </a:extLst>
          </p:cNvPr>
          <p:cNvGrpSpPr>
            <a:grpSpLocks noChangeAspect="1"/>
          </p:cNvGrpSpPr>
          <p:nvPr/>
        </p:nvGrpSpPr>
        <p:grpSpPr>
          <a:xfrm>
            <a:off x="6318855" y="3671555"/>
            <a:ext cx="432000" cy="432000"/>
            <a:chOff x="7098164" y="3360405"/>
            <a:chExt cx="202814" cy="202816"/>
          </a:xfrm>
          <a:solidFill>
            <a:srgbClr val="FFC000"/>
          </a:solidFill>
        </p:grpSpPr>
        <p:sp>
          <p:nvSpPr>
            <p:cNvPr id="67" name="Freeform 131">
              <a:extLst>
                <a:ext uri="{FF2B5EF4-FFF2-40B4-BE49-F238E27FC236}">
                  <a16:creationId xmlns:a16="http://schemas.microsoft.com/office/drawing/2014/main" id="{56904DA2-3600-4014-A5D7-D1EB5A02EEF6}"/>
                </a:ext>
              </a:extLst>
            </p:cNvPr>
            <p:cNvSpPr>
              <a:spLocks noEditPoints="1"/>
            </p:cNvSpPr>
            <p:nvPr/>
          </p:nvSpPr>
          <p:spPr bwMode="auto">
            <a:xfrm>
              <a:off x="7098164" y="3360405"/>
              <a:ext cx="202814" cy="202816"/>
            </a:xfrm>
            <a:custGeom>
              <a:avLst/>
              <a:gdLst>
                <a:gd name="T0" fmla="*/ 0 w 61"/>
                <a:gd name="T1" fmla="*/ 0 h 61"/>
                <a:gd name="T2" fmla="*/ 0 w 61"/>
                <a:gd name="T3" fmla="*/ 61 h 61"/>
                <a:gd name="T4" fmla="*/ 61 w 61"/>
                <a:gd name="T5" fmla="*/ 61 h 61"/>
                <a:gd name="T6" fmla="*/ 61 w 61"/>
                <a:gd name="T7" fmla="*/ 0 h 61"/>
                <a:gd name="T8" fmla="*/ 0 w 61"/>
                <a:gd name="T9" fmla="*/ 0 h 61"/>
                <a:gd name="T10" fmla="*/ 59 w 61"/>
                <a:gd name="T11" fmla="*/ 59 h 61"/>
                <a:gd name="T12" fmla="*/ 3 w 61"/>
                <a:gd name="T13" fmla="*/ 59 h 61"/>
                <a:gd name="T14" fmla="*/ 3 w 61"/>
                <a:gd name="T15" fmla="*/ 2 h 61"/>
                <a:gd name="T16" fmla="*/ 59 w 61"/>
                <a:gd name="T17" fmla="*/ 2 h 61"/>
                <a:gd name="T18" fmla="*/ 59 w 61"/>
                <a:gd name="T19" fmla="*/ 5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 h="61">
                  <a:moveTo>
                    <a:pt x="0" y="0"/>
                  </a:moveTo>
                  <a:lnTo>
                    <a:pt x="0" y="61"/>
                  </a:lnTo>
                  <a:lnTo>
                    <a:pt x="61" y="61"/>
                  </a:lnTo>
                  <a:lnTo>
                    <a:pt x="61" y="0"/>
                  </a:lnTo>
                  <a:lnTo>
                    <a:pt x="0" y="0"/>
                  </a:lnTo>
                  <a:close/>
                  <a:moveTo>
                    <a:pt x="59" y="59"/>
                  </a:moveTo>
                  <a:lnTo>
                    <a:pt x="3" y="59"/>
                  </a:lnTo>
                  <a:lnTo>
                    <a:pt x="3" y="2"/>
                  </a:lnTo>
                  <a:lnTo>
                    <a:pt x="59" y="2"/>
                  </a:lnTo>
                  <a:lnTo>
                    <a:pt x="59"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sp>
          <p:nvSpPr>
            <p:cNvPr id="68" name="Freeform 132">
              <a:extLst>
                <a:ext uri="{FF2B5EF4-FFF2-40B4-BE49-F238E27FC236}">
                  <a16:creationId xmlns:a16="http://schemas.microsoft.com/office/drawing/2014/main" id="{5A0DF06B-34AA-453B-9D7A-63015AF3C5BF}"/>
                </a:ext>
              </a:extLst>
            </p:cNvPr>
            <p:cNvSpPr>
              <a:spLocks noEditPoints="1"/>
            </p:cNvSpPr>
            <p:nvPr/>
          </p:nvSpPr>
          <p:spPr bwMode="auto">
            <a:xfrm>
              <a:off x="7118113" y="3383680"/>
              <a:ext cx="162916" cy="159592"/>
            </a:xfrm>
            <a:custGeom>
              <a:avLst/>
              <a:gdLst>
                <a:gd name="T0" fmla="*/ 13 w 153"/>
                <a:gd name="T1" fmla="*/ 56 h 149"/>
                <a:gd name="T2" fmla="*/ 22 w 153"/>
                <a:gd name="T3" fmla="*/ 52 h 149"/>
                <a:gd name="T4" fmla="*/ 49 w 153"/>
                <a:gd name="T5" fmla="*/ 64 h 149"/>
                <a:gd name="T6" fmla="*/ 48 w 153"/>
                <a:gd name="T7" fmla="*/ 71 h 149"/>
                <a:gd name="T8" fmla="*/ 52 w 153"/>
                <a:gd name="T9" fmla="*/ 84 h 149"/>
                <a:gd name="T10" fmla="*/ 34 w 153"/>
                <a:gd name="T11" fmla="*/ 98 h 149"/>
                <a:gd name="T12" fmla="*/ 27 w 153"/>
                <a:gd name="T13" fmla="*/ 96 h 149"/>
                <a:gd name="T14" fmla="*/ 14 w 153"/>
                <a:gd name="T15" fmla="*/ 109 h 149"/>
                <a:gd name="T16" fmla="*/ 27 w 153"/>
                <a:gd name="T17" fmla="*/ 122 h 149"/>
                <a:gd name="T18" fmla="*/ 40 w 153"/>
                <a:gd name="T19" fmla="*/ 109 h 149"/>
                <a:gd name="T20" fmla="*/ 39 w 153"/>
                <a:gd name="T21" fmla="*/ 105 h 149"/>
                <a:gd name="T22" fmla="*/ 58 w 153"/>
                <a:gd name="T23" fmla="*/ 90 h 149"/>
                <a:gd name="T24" fmla="*/ 73 w 153"/>
                <a:gd name="T25" fmla="*/ 96 h 149"/>
                <a:gd name="T26" fmla="*/ 79 w 153"/>
                <a:gd name="T27" fmla="*/ 95 h 149"/>
                <a:gd name="T28" fmla="*/ 96 w 153"/>
                <a:gd name="T29" fmla="*/ 128 h 149"/>
                <a:gd name="T30" fmla="*/ 93 w 153"/>
                <a:gd name="T31" fmla="*/ 137 h 149"/>
                <a:gd name="T32" fmla="*/ 106 w 153"/>
                <a:gd name="T33" fmla="*/ 149 h 149"/>
                <a:gd name="T34" fmla="*/ 119 w 153"/>
                <a:gd name="T35" fmla="*/ 137 h 149"/>
                <a:gd name="T36" fmla="*/ 106 w 153"/>
                <a:gd name="T37" fmla="*/ 124 h 149"/>
                <a:gd name="T38" fmla="*/ 104 w 153"/>
                <a:gd name="T39" fmla="*/ 124 h 149"/>
                <a:gd name="T40" fmla="*/ 87 w 153"/>
                <a:gd name="T41" fmla="*/ 91 h 149"/>
                <a:gd name="T42" fmla="*/ 98 w 153"/>
                <a:gd name="T43" fmla="*/ 71 h 149"/>
                <a:gd name="T44" fmla="*/ 98 w 153"/>
                <a:gd name="T45" fmla="*/ 70 h 149"/>
                <a:gd name="T46" fmla="*/ 129 w 153"/>
                <a:gd name="T47" fmla="*/ 64 h 149"/>
                <a:gd name="T48" fmla="*/ 140 w 153"/>
                <a:gd name="T49" fmla="*/ 70 h 149"/>
                <a:gd name="T50" fmla="*/ 153 w 153"/>
                <a:gd name="T51" fmla="*/ 57 h 149"/>
                <a:gd name="T52" fmla="*/ 140 w 153"/>
                <a:gd name="T53" fmla="*/ 44 h 149"/>
                <a:gd name="T54" fmla="*/ 128 w 153"/>
                <a:gd name="T55" fmla="*/ 55 h 149"/>
                <a:gd name="T56" fmla="*/ 96 w 153"/>
                <a:gd name="T57" fmla="*/ 62 h 149"/>
                <a:gd name="T58" fmla="*/ 77 w 153"/>
                <a:gd name="T59" fmla="*/ 46 h 149"/>
                <a:gd name="T60" fmla="*/ 77 w 153"/>
                <a:gd name="T61" fmla="*/ 25 h 149"/>
                <a:gd name="T62" fmla="*/ 86 w 153"/>
                <a:gd name="T63" fmla="*/ 13 h 149"/>
                <a:gd name="T64" fmla="*/ 73 w 153"/>
                <a:gd name="T65" fmla="*/ 0 h 149"/>
                <a:gd name="T66" fmla="*/ 60 w 153"/>
                <a:gd name="T67" fmla="*/ 13 h 149"/>
                <a:gd name="T68" fmla="*/ 69 w 153"/>
                <a:gd name="T69" fmla="*/ 25 h 149"/>
                <a:gd name="T70" fmla="*/ 69 w 153"/>
                <a:gd name="T71" fmla="*/ 46 h 149"/>
                <a:gd name="T72" fmla="*/ 53 w 153"/>
                <a:gd name="T73" fmla="*/ 56 h 149"/>
                <a:gd name="T74" fmla="*/ 25 w 153"/>
                <a:gd name="T75" fmla="*/ 44 h 149"/>
                <a:gd name="T76" fmla="*/ 25 w 153"/>
                <a:gd name="T77" fmla="*/ 43 h 149"/>
                <a:gd name="T78" fmla="*/ 13 w 153"/>
                <a:gd name="T79" fmla="*/ 30 h 149"/>
                <a:gd name="T80" fmla="*/ 0 w 153"/>
                <a:gd name="T81" fmla="*/ 43 h 149"/>
                <a:gd name="T82" fmla="*/ 13 w 153"/>
                <a:gd name="T83" fmla="*/ 56 h 149"/>
                <a:gd name="T84" fmla="*/ 73 w 153"/>
                <a:gd name="T85" fmla="*/ 56 h 149"/>
                <a:gd name="T86" fmla="*/ 87 w 153"/>
                <a:gd name="T87" fmla="*/ 71 h 149"/>
                <a:gd name="T88" fmla="*/ 73 w 153"/>
                <a:gd name="T89" fmla="*/ 85 h 149"/>
                <a:gd name="T90" fmla="*/ 59 w 153"/>
                <a:gd name="T91" fmla="*/ 71 h 149"/>
                <a:gd name="T92" fmla="*/ 73 w 153"/>
                <a:gd name="T93" fmla="*/ 5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3" h="149">
                  <a:moveTo>
                    <a:pt x="13" y="56"/>
                  </a:moveTo>
                  <a:cubicBezTo>
                    <a:pt x="16" y="56"/>
                    <a:pt x="19" y="55"/>
                    <a:pt x="22" y="52"/>
                  </a:cubicBezTo>
                  <a:cubicBezTo>
                    <a:pt x="49" y="64"/>
                    <a:pt x="49" y="64"/>
                    <a:pt x="49" y="64"/>
                  </a:cubicBezTo>
                  <a:cubicBezTo>
                    <a:pt x="48" y="66"/>
                    <a:pt x="48" y="68"/>
                    <a:pt x="48" y="71"/>
                  </a:cubicBezTo>
                  <a:cubicBezTo>
                    <a:pt x="48" y="76"/>
                    <a:pt x="49" y="80"/>
                    <a:pt x="52" y="84"/>
                  </a:cubicBezTo>
                  <a:cubicBezTo>
                    <a:pt x="34" y="98"/>
                    <a:pt x="34" y="98"/>
                    <a:pt x="34" y="98"/>
                  </a:cubicBezTo>
                  <a:cubicBezTo>
                    <a:pt x="32" y="97"/>
                    <a:pt x="29" y="96"/>
                    <a:pt x="27" y="96"/>
                  </a:cubicBezTo>
                  <a:cubicBezTo>
                    <a:pt x="20" y="96"/>
                    <a:pt x="14" y="102"/>
                    <a:pt x="14" y="109"/>
                  </a:cubicBezTo>
                  <a:cubicBezTo>
                    <a:pt x="14" y="116"/>
                    <a:pt x="20" y="122"/>
                    <a:pt x="27" y="122"/>
                  </a:cubicBezTo>
                  <a:cubicBezTo>
                    <a:pt x="34" y="122"/>
                    <a:pt x="40" y="116"/>
                    <a:pt x="40" y="109"/>
                  </a:cubicBezTo>
                  <a:cubicBezTo>
                    <a:pt x="40" y="108"/>
                    <a:pt x="40" y="106"/>
                    <a:pt x="39" y="105"/>
                  </a:cubicBezTo>
                  <a:cubicBezTo>
                    <a:pt x="58" y="90"/>
                    <a:pt x="58" y="90"/>
                    <a:pt x="58" y="90"/>
                  </a:cubicBezTo>
                  <a:cubicBezTo>
                    <a:pt x="62" y="94"/>
                    <a:pt x="67" y="96"/>
                    <a:pt x="73" y="96"/>
                  </a:cubicBezTo>
                  <a:cubicBezTo>
                    <a:pt x="75" y="96"/>
                    <a:pt x="77" y="95"/>
                    <a:pt x="79" y="95"/>
                  </a:cubicBezTo>
                  <a:cubicBezTo>
                    <a:pt x="96" y="128"/>
                    <a:pt x="96" y="128"/>
                    <a:pt x="96" y="128"/>
                  </a:cubicBezTo>
                  <a:cubicBezTo>
                    <a:pt x="94" y="130"/>
                    <a:pt x="93" y="133"/>
                    <a:pt x="93" y="137"/>
                  </a:cubicBezTo>
                  <a:cubicBezTo>
                    <a:pt x="93" y="144"/>
                    <a:pt x="99" y="149"/>
                    <a:pt x="106" y="149"/>
                  </a:cubicBezTo>
                  <a:cubicBezTo>
                    <a:pt x="113" y="149"/>
                    <a:pt x="119" y="144"/>
                    <a:pt x="119" y="137"/>
                  </a:cubicBezTo>
                  <a:cubicBezTo>
                    <a:pt x="119" y="129"/>
                    <a:pt x="113" y="124"/>
                    <a:pt x="106" y="124"/>
                  </a:cubicBezTo>
                  <a:cubicBezTo>
                    <a:pt x="105" y="124"/>
                    <a:pt x="104" y="124"/>
                    <a:pt x="104" y="124"/>
                  </a:cubicBezTo>
                  <a:cubicBezTo>
                    <a:pt x="87" y="91"/>
                    <a:pt x="87" y="91"/>
                    <a:pt x="87" y="91"/>
                  </a:cubicBezTo>
                  <a:cubicBezTo>
                    <a:pt x="94" y="87"/>
                    <a:pt x="98" y="79"/>
                    <a:pt x="98" y="71"/>
                  </a:cubicBezTo>
                  <a:cubicBezTo>
                    <a:pt x="98" y="71"/>
                    <a:pt x="98" y="71"/>
                    <a:pt x="98" y="70"/>
                  </a:cubicBezTo>
                  <a:cubicBezTo>
                    <a:pt x="129" y="64"/>
                    <a:pt x="129" y="64"/>
                    <a:pt x="129" y="64"/>
                  </a:cubicBezTo>
                  <a:cubicBezTo>
                    <a:pt x="132" y="68"/>
                    <a:pt x="136" y="70"/>
                    <a:pt x="140" y="70"/>
                  </a:cubicBezTo>
                  <a:cubicBezTo>
                    <a:pt x="147" y="70"/>
                    <a:pt x="153" y="64"/>
                    <a:pt x="153" y="57"/>
                  </a:cubicBezTo>
                  <a:cubicBezTo>
                    <a:pt x="153" y="50"/>
                    <a:pt x="147" y="44"/>
                    <a:pt x="140" y="44"/>
                  </a:cubicBezTo>
                  <a:cubicBezTo>
                    <a:pt x="134" y="44"/>
                    <a:pt x="128" y="49"/>
                    <a:pt x="128" y="55"/>
                  </a:cubicBezTo>
                  <a:cubicBezTo>
                    <a:pt x="96" y="62"/>
                    <a:pt x="96" y="62"/>
                    <a:pt x="96" y="62"/>
                  </a:cubicBezTo>
                  <a:cubicBezTo>
                    <a:pt x="93" y="54"/>
                    <a:pt x="86" y="48"/>
                    <a:pt x="77" y="46"/>
                  </a:cubicBezTo>
                  <a:cubicBezTo>
                    <a:pt x="77" y="25"/>
                    <a:pt x="77" y="25"/>
                    <a:pt x="77" y="25"/>
                  </a:cubicBezTo>
                  <a:cubicBezTo>
                    <a:pt x="82" y="23"/>
                    <a:pt x="86" y="18"/>
                    <a:pt x="86" y="13"/>
                  </a:cubicBezTo>
                  <a:cubicBezTo>
                    <a:pt x="86" y="6"/>
                    <a:pt x="80" y="0"/>
                    <a:pt x="73" y="0"/>
                  </a:cubicBezTo>
                  <a:cubicBezTo>
                    <a:pt x="66" y="0"/>
                    <a:pt x="60" y="6"/>
                    <a:pt x="60" y="13"/>
                  </a:cubicBezTo>
                  <a:cubicBezTo>
                    <a:pt x="60" y="18"/>
                    <a:pt x="64" y="23"/>
                    <a:pt x="69" y="25"/>
                  </a:cubicBezTo>
                  <a:cubicBezTo>
                    <a:pt x="69" y="46"/>
                    <a:pt x="69" y="46"/>
                    <a:pt x="69" y="46"/>
                  </a:cubicBezTo>
                  <a:cubicBezTo>
                    <a:pt x="62" y="47"/>
                    <a:pt x="56" y="51"/>
                    <a:pt x="53" y="56"/>
                  </a:cubicBezTo>
                  <a:cubicBezTo>
                    <a:pt x="25" y="44"/>
                    <a:pt x="25" y="44"/>
                    <a:pt x="25" y="44"/>
                  </a:cubicBezTo>
                  <a:cubicBezTo>
                    <a:pt x="25" y="44"/>
                    <a:pt x="25" y="44"/>
                    <a:pt x="25" y="43"/>
                  </a:cubicBezTo>
                  <a:cubicBezTo>
                    <a:pt x="25" y="36"/>
                    <a:pt x="20" y="30"/>
                    <a:pt x="13" y="30"/>
                  </a:cubicBezTo>
                  <a:cubicBezTo>
                    <a:pt x="6" y="30"/>
                    <a:pt x="0" y="36"/>
                    <a:pt x="0" y="43"/>
                  </a:cubicBezTo>
                  <a:cubicBezTo>
                    <a:pt x="0" y="50"/>
                    <a:pt x="6" y="56"/>
                    <a:pt x="13" y="56"/>
                  </a:cubicBezTo>
                  <a:close/>
                  <a:moveTo>
                    <a:pt x="73" y="56"/>
                  </a:moveTo>
                  <a:cubicBezTo>
                    <a:pt x="81" y="56"/>
                    <a:pt x="87" y="63"/>
                    <a:pt x="87" y="71"/>
                  </a:cubicBezTo>
                  <a:cubicBezTo>
                    <a:pt x="87" y="79"/>
                    <a:pt x="81" y="85"/>
                    <a:pt x="73" y="85"/>
                  </a:cubicBezTo>
                  <a:cubicBezTo>
                    <a:pt x="65" y="85"/>
                    <a:pt x="59" y="79"/>
                    <a:pt x="59" y="71"/>
                  </a:cubicBezTo>
                  <a:cubicBezTo>
                    <a:pt x="59" y="63"/>
                    <a:pt x="65" y="56"/>
                    <a:pt x="73" y="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dirty="0"/>
            </a:p>
          </p:txBody>
        </p:sp>
      </p:grpSp>
      <p:grpSp>
        <p:nvGrpSpPr>
          <p:cNvPr id="69" name="Group 26">
            <a:extLst>
              <a:ext uri="{FF2B5EF4-FFF2-40B4-BE49-F238E27FC236}">
                <a16:creationId xmlns:a16="http://schemas.microsoft.com/office/drawing/2014/main" id="{D0F52D16-A69E-4544-BD96-8E1BE06466EB}"/>
              </a:ext>
            </a:extLst>
          </p:cNvPr>
          <p:cNvGrpSpPr>
            <a:grpSpLocks noChangeAspect="1"/>
          </p:cNvGrpSpPr>
          <p:nvPr/>
        </p:nvGrpSpPr>
        <p:grpSpPr bwMode="auto">
          <a:xfrm>
            <a:off x="3338721" y="3692461"/>
            <a:ext cx="432000" cy="432000"/>
            <a:chOff x="3298" y="971"/>
            <a:chExt cx="298" cy="298"/>
          </a:xfrm>
          <a:solidFill>
            <a:srgbClr val="FF0000"/>
          </a:solidFill>
        </p:grpSpPr>
        <p:sp>
          <p:nvSpPr>
            <p:cNvPr id="70" name="Freeform 27">
              <a:extLst>
                <a:ext uri="{FF2B5EF4-FFF2-40B4-BE49-F238E27FC236}">
                  <a16:creationId xmlns:a16="http://schemas.microsoft.com/office/drawing/2014/main" id="{1BD31742-B67D-41D9-923C-EC9CA98D9DEE}"/>
                </a:ext>
              </a:extLst>
            </p:cNvPr>
            <p:cNvSpPr>
              <a:spLocks noEditPoints="1"/>
            </p:cNvSpPr>
            <p:nvPr/>
          </p:nvSpPr>
          <p:spPr bwMode="auto">
            <a:xfrm>
              <a:off x="3365" y="1039"/>
              <a:ext cx="144" cy="230"/>
            </a:xfrm>
            <a:custGeom>
              <a:avLst/>
              <a:gdLst>
                <a:gd name="T0" fmla="*/ 137 w 278"/>
                <a:gd name="T1" fmla="*/ 444 h 444"/>
                <a:gd name="T2" fmla="*/ 70 w 278"/>
                <a:gd name="T3" fmla="*/ 444 h 444"/>
                <a:gd name="T4" fmla="*/ 70 w 278"/>
                <a:gd name="T5" fmla="*/ 276 h 444"/>
                <a:gd name="T6" fmla="*/ 66 w 278"/>
                <a:gd name="T7" fmla="*/ 264 h 444"/>
                <a:gd name="T8" fmla="*/ 65 w 278"/>
                <a:gd name="T9" fmla="*/ 264 h 444"/>
                <a:gd name="T10" fmla="*/ 65 w 278"/>
                <a:gd name="T11" fmla="*/ 264 h 444"/>
                <a:gd name="T12" fmla="*/ 0 w 278"/>
                <a:gd name="T13" fmla="*/ 134 h 444"/>
                <a:gd name="T14" fmla="*/ 151 w 278"/>
                <a:gd name="T15" fmla="*/ 0 h 444"/>
                <a:gd name="T16" fmla="*/ 268 w 278"/>
                <a:gd name="T17" fmla="*/ 67 h 444"/>
                <a:gd name="T18" fmla="*/ 230 w 278"/>
                <a:gd name="T19" fmla="*/ 122 h 444"/>
                <a:gd name="T20" fmla="*/ 147 w 278"/>
                <a:gd name="T21" fmla="*/ 193 h 444"/>
                <a:gd name="T22" fmla="*/ 137 w 278"/>
                <a:gd name="T23" fmla="*/ 316 h 444"/>
                <a:gd name="T24" fmla="*/ 137 w 278"/>
                <a:gd name="T25" fmla="*/ 444 h 444"/>
                <a:gd name="T26" fmla="*/ 95 w 278"/>
                <a:gd name="T27" fmla="*/ 419 h 444"/>
                <a:gd name="T28" fmla="*/ 112 w 278"/>
                <a:gd name="T29" fmla="*/ 419 h 444"/>
                <a:gd name="T30" fmla="*/ 112 w 278"/>
                <a:gd name="T31" fmla="*/ 316 h 444"/>
                <a:gd name="T32" fmla="*/ 123 w 278"/>
                <a:gd name="T33" fmla="*/ 187 h 444"/>
                <a:gd name="T34" fmla="*/ 123 w 278"/>
                <a:gd name="T35" fmla="*/ 186 h 444"/>
                <a:gd name="T36" fmla="*/ 226 w 278"/>
                <a:gd name="T37" fmla="*/ 98 h 444"/>
                <a:gd name="T38" fmla="*/ 243 w 278"/>
                <a:gd name="T39" fmla="*/ 73 h 444"/>
                <a:gd name="T40" fmla="*/ 145 w 278"/>
                <a:gd name="T41" fmla="*/ 24 h 444"/>
                <a:gd name="T42" fmla="*/ 24 w 278"/>
                <a:gd name="T43" fmla="*/ 134 h 444"/>
                <a:gd name="T44" fmla="*/ 75 w 278"/>
                <a:gd name="T45" fmla="*/ 241 h 444"/>
                <a:gd name="T46" fmla="*/ 95 w 278"/>
                <a:gd name="T47" fmla="*/ 276 h 444"/>
                <a:gd name="T48" fmla="*/ 95 w 278"/>
                <a:gd name="T49" fmla="*/ 419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78" h="444">
                  <a:moveTo>
                    <a:pt x="137" y="444"/>
                  </a:moveTo>
                  <a:cubicBezTo>
                    <a:pt x="70" y="444"/>
                    <a:pt x="70" y="444"/>
                    <a:pt x="70" y="444"/>
                  </a:cubicBezTo>
                  <a:cubicBezTo>
                    <a:pt x="70" y="276"/>
                    <a:pt x="70" y="276"/>
                    <a:pt x="70" y="276"/>
                  </a:cubicBezTo>
                  <a:cubicBezTo>
                    <a:pt x="70" y="268"/>
                    <a:pt x="67" y="265"/>
                    <a:pt x="66" y="264"/>
                  </a:cubicBezTo>
                  <a:cubicBezTo>
                    <a:pt x="65" y="264"/>
                    <a:pt x="65" y="264"/>
                    <a:pt x="65" y="264"/>
                  </a:cubicBezTo>
                  <a:cubicBezTo>
                    <a:pt x="65" y="264"/>
                    <a:pt x="65" y="264"/>
                    <a:pt x="65" y="264"/>
                  </a:cubicBezTo>
                  <a:cubicBezTo>
                    <a:pt x="19" y="237"/>
                    <a:pt x="0" y="194"/>
                    <a:pt x="0" y="134"/>
                  </a:cubicBezTo>
                  <a:cubicBezTo>
                    <a:pt x="0" y="63"/>
                    <a:pt x="60" y="0"/>
                    <a:pt x="151" y="0"/>
                  </a:cubicBezTo>
                  <a:cubicBezTo>
                    <a:pt x="222" y="0"/>
                    <a:pt x="252" y="35"/>
                    <a:pt x="268" y="67"/>
                  </a:cubicBezTo>
                  <a:cubicBezTo>
                    <a:pt x="274" y="82"/>
                    <a:pt x="278" y="114"/>
                    <a:pt x="230" y="122"/>
                  </a:cubicBezTo>
                  <a:cubicBezTo>
                    <a:pt x="196" y="128"/>
                    <a:pt x="158" y="153"/>
                    <a:pt x="147" y="193"/>
                  </a:cubicBezTo>
                  <a:cubicBezTo>
                    <a:pt x="146" y="196"/>
                    <a:pt x="137" y="238"/>
                    <a:pt x="137" y="316"/>
                  </a:cubicBezTo>
                  <a:lnTo>
                    <a:pt x="137" y="444"/>
                  </a:lnTo>
                  <a:close/>
                  <a:moveTo>
                    <a:pt x="95" y="419"/>
                  </a:moveTo>
                  <a:cubicBezTo>
                    <a:pt x="112" y="419"/>
                    <a:pt x="112" y="419"/>
                    <a:pt x="112" y="419"/>
                  </a:cubicBezTo>
                  <a:cubicBezTo>
                    <a:pt x="112" y="316"/>
                    <a:pt x="112" y="316"/>
                    <a:pt x="112" y="316"/>
                  </a:cubicBezTo>
                  <a:cubicBezTo>
                    <a:pt x="112" y="232"/>
                    <a:pt x="123" y="189"/>
                    <a:pt x="123" y="187"/>
                  </a:cubicBezTo>
                  <a:cubicBezTo>
                    <a:pt x="123" y="186"/>
                    <a:pt x="123" y="186"/>
                    <a:pt x="123" y="186"/>
                  </a:cubicBezTo>
                  <a:cubicBezTo>
                    <a:pt x="137" y="137"/>
                    <a:pt x="182" y="104"/>
                    <a:pt x="226" y="98"/>
                  </a:cubicBezTo>
                  <a:cubicBezTo>
                    <a:pt x="240" y="96"/>
                    <a:pt x="250" y="86"/>
                    <a:pt x="243" y="73"/>
                  </a:cubicBezTo>
                  <a:cubicBezTo>
                    <a:pt x="224" y="39"/>
                    <a:pt x="198" y="24"/>
                    <a:pt x="145" y="24"/>
                  </a:cubicBezTo>
                  <a:cubicBezTo>
                    <a:pt x="76" y="24"/>
                    <a:pt x="24" y="82"/>
                    <a:pt x="24" y="134"/>
                  </a:cubicBezTo>
                  <a:cubicBezTo>
                    <a:pt x="24" y="184"/>
                    <a:pt x="39" y="225"/>
                    <a:pt x="75" y="241"/>
                  </a:cubicBezTo>
                  <a:cubicBezTo>
                    <a:pt x="88" y="247"/>
                    <a:pt x="95" y="255"/>
                    <a:pt x="95" y="276"/>
                  </a:cubicBezTo>
                  <a:lnTo>
                    <a:pt x="95" y="4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8">
              <a:extLst>
                <a:ext uri="{FF2B5EF4-FFF2-40B4-BE49-F238E27FC236}">
                  <a16:creationId xmlns:a16="http://schemas.microsoft.com/office/drawing/2014/main" id="{C5F9BFE9-9493-4955-9FDE-1A480A309832}"/>
                </a:ext>
              </a:extLst>
            </p:cNvPr>
            <p:cNvSpPr>
              <a:spLocks noEditPoints="1"/>
            </p:cNvSpPr>
            <p:nvPr/>
          </p:nvSpPr>
          <p:spPr bwMode="auto">
            <a:xfrm>
              <a:off x="3298" y="971"/>
              <a:ext cx="298" cy="298"/>
            </a:xfrm>
            <a:custGeom>
              <a:avLst/>
              <a:gdLst>
                <a:gd name="T0" fmla="*/ 329 w 576"/>
                <a:gd name="T1" fmla="*/ 105 h 576"/>
                <a:gd name="T2" fmla="*/ 478 w 576"/>
                <a:gd name="T3" fmla="*/ 311 h 576"/>
                <a:gd name="T4" fmla="*/ 486 w 576"/>
                <a:gd name="T5" fmla="*/ 338 h 576"/>
                <a:gd name="T6" fmla="*/ 435 w 576"/>
                <a:gd name="T7" fmla="*/ 338 h 576"/>
                <a:gd name="T8" fmla="*/ 435 w 576"/>
                <a:gd name="T9" fmla="*/ 406 h 576"/>
                <a:gd name="T10" fmla="*/ 391 w 576"/>
                <a:gd name="T11" fmla="*/ 450 h 576"/>
                <a:gd name="T12" fmla="*/ 341 w 576"/>
                <a:gd name="T13" fmla="*/ 450 h 576"/>
                <a:gd name="T14" fmla="*/ 341 w 576"/>
                <a:gd name="T15" fmla="*/ 576 h 576"/>
                <a:gd name="T16" fmla="*/ 576 w 576"/>
                <a:gd name="T17" fmla="*/ 576 h 576"/>
                <a:gd name="T18" fmla="*/ 576 w 576"/>
                <a:gd name="T19" fmla="*/ 0 h 576"/>
                <a:gd name="T20" fmla="*/ 0 w 576"/>
                <a:gd name="T21" fmla="*/ 0 h 576"/>
                <a:gd name="T22" fmla="*/ 0 w 576"/>
                <a:gd name="T23" fmla="*/ 576 h 576"/>
                <a:gd name="T24" fmla="*/ 179 w 576"/>
                <a:gd name="T25" fmla="*/ 576 h 576"/>
                <a:gd name="T26" fmla="*/ 179 w 576"/>
                <a:gd name="T27" fmla="*/ 411 h 576"/>
                <a:gd name="T28" fmla="*/ 174 w 576"/>
                <a:gd name="T29" fmla="*/ 408 h 576"/>
                <a:gd name="T30" fmla="*/ 104 w 576"/>
                <a:gd name="T31" fmla="*/ 270 h 576"/>
                <a:gd name="T32" fmla="*/ 248 w 576"/>
                <a:gd name="T33" fmla="*/ 104 h 576"/>
                <a:gd name="T34" fmla="*/ 285 w 576"/>
                <a:gd name="T35" fmla="*/ 100 h 576"/>
                <a:gd name="T36" fmla="*/ 329 w 576"/>
                <a:gd name="T37" fmla="*/ 105 h 576"/>
                <a:gd name="T38" fmla="*/ 290 w 576"/>
                <a:gd name="T39" fmla="*/ 75 h 576"/>
                <a:gd name="T40" fmla="*/ 248 w 576"/>
                <a:gd name="T41" fmla="*/ 79 h 576"/>
                <a:gd name="T42" fmla="*/ 80 w 576"/>
                <a:gd name="T43" fmla="*/ 270 h 576"/>
                <a:gd name="T44" fmla="*/ 154 w 576"/>
                <a:gd name="T45" fmla="*/ 424 h 576"/>
                <a:gd name="T46" fmla="*/ 154 w 576"/>
                <a:gd name="T47" fmla="*/ 551 h 576"/>
                <a:gd name="T48" fmla="*/ 25 w 576"/>
                <a:gd name="T49" fmla="*/ 551 h 576"/>
                <a:gd name="T50" fmla="*/ 25 w 576"/>
                <a:gd name="T51" fmla="*/ 24 h 576"/>
                <a:gd name="T52" fmla="*/ 551 w 576"/>
                <a:gd name="T53" fmla="*/ 24 h 576"/>
                <a:gd name="T54" fmla="*/ 551 w 576"/>
                <a:gd name="T55" fmla="*/ 551 h 576"/>
                <a:gd name="T56" fmla="*/ 366 w 576"/>
                <a:gd name="T57" fmla="*/ 551 h 576"/>
                <a:gd name="T58" fmla="*/ 366 w 576"/>
                <a:gd name="T59" fmla="*/ 474 h 576"/>
                <a:gd name="T60" fmla="*/ 391 w 576"/>
                <a:gd name="T61" fmla="*/ 474 h 576"/>
                <a:gd name="T62" fmla="*/ 460 w 576"/>
                <a:gd name="T63" fmla="*/ 406 h 576"/>
                <a:gd name="T64" fmla="*/ 460 w 576"/>
                <a:gd name="T65" fmla="*/ 362 h 576"/>
                <a:gd name="T66" fmla="*/ 490 w 576"/>
                <a:gd name="T67" fmla="*/ 362 h 576"/>
                <a:gd name="T68" fmla="*/ 508 w 576"/>
                <a:gd name="T69" fmla="*/ 353 h 576"/>
                <a:gd name="T70" fmla="*/ 511 w 576"/>
                <a:gd name="T71" fmla="*/ 334 h 576"/>
                <a:gd name="T72" fmla="*/ 502 w 576"/>
                <a:gd name="T73" fmla="*/ 304 h 576"/>
                <a:gd name="T74" fmla="*/ 329 w 576"/>
                <a:gd name="T75" fmla="*/ 80 h 576"/>
                <a:gd name="T76" fmla="*/ 290 w 576"/>
                <a:gd name="T77" fmla="*/ 75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76" h="576">
                  <a:moveTo>
                    <a:pt x="329" y="105"/>
                  </a:moveTo>
                  <a:cubicBezTo>
                    <a:pt x="420" y="126"/>
                    <a:pt x="448" y="216"/>
                    <a:pt x="478" y="311"/>
                  </a:cubicBezTo>
                  <a:cubicBezTo>
                    <a:pt x="481" y="320"/>
                    <a:pt x="484" y="329"/>
                    <a:pt x="486" y="338"/>
                  </a:cubicBezTo>
                  <a:cubicBezTo>
                    <a:pt x="435" y="338"/>
                    <a:pt x="435" y="338"/>
                    <a:pt x="435" y="338"/>
                  </a:cubicBezTo>
                  <a:cubicBezTo>
                    <a:pt x="435" y="406"/>
                    <a:pt x="435" y="406"/>
                    <a:pt x="435" y="406"/>
                  </a:cubicBezTo>
                  <a:cubicBezTo>
                    <a:pt x="435" y="430"/>
                    <a:pt x="415" y="450"/>
                    <a:pt x="391" y="450"/>
                  </a:cubicBezTo>
                  <a:cubicBezTo>
                    <a:pt x="341" y="450"/>
                    <a:pt x="341" y="450"/>
                    <a:pt x="341" y="450"/>
                  </a:cubicBezTo>
                  <a:cubicBezTo>
                    <a:pt x="341" y="576"/>
                    <a:pt x="341" y="576"/>
                    <a:pt x="341" y="576"/>
                  </a:cubicBezTo>
                  <a:cubicBezTo>
                    <a:pt x="576" y="576"/>
                    <a:pt x="576" y="576"/>
                    <a:pt x="576" y="576"/>
                  </a:cubicBezTo>
                  <a:cubicBezTo>
                    <a:pt x="576" y="0"/>
                    <a:pt x="576" y="0"/>
                    <a:pt x="576" y="0"/>
                  </a:cubicBezTo>
                  <a:cubicBezTo>
                    <a:pt x="0" y="0"/>
                    <a:pt x="0" y="0"/>
                    <a:pt x="0" y="0"/>
                  </a:cubicBezTo>
                  <a:cubicBezTo>
                    <a:pt x="0" y="576"/>
                    <a:pt x="0" y="576"/>
                    <a:pt x="0" y="576"/>
                  </a:cubicBezTo>
                  <a:cubicBezTo>
                    <a:pt x="179" y="576"/>
                    <a:pt x="179" y="576"/>
                    <a:pt x="179" y="576"/>
                  </a:cubicBezTo>
                  <a:cubicBezTo>
                    <a:pt x="179" y="411"/>
                    <a:pt x="179" y="411"/>
                    <a:pt x="179" y="411"/>
                  </a:cubicBezTo>
                  <a:cubicBezTo>
                    <a:pt x="174" y="408"/>
                    <a:pt x="174" y="408"/>
                    <a:pt x="174" y="408"/>
                  </a:cubicBezTo>
                  <a:cubicBezTo>
                    <a:pt x="130" y="376"/>
                    <a:pt x="104" y="324"/>
                    <a:pt x="104" y="270"/>
                  </a:cubicBezTo>
                  <a:cubicBezTo>
                    <a:pt x="104" y="191"/>
                    <a:pt x="166" y="121"/>
                    <a:pt x="248" y="104"/>
                  </a:cubicBezTo>
                  <a:cubicBezTo>
                    <a:pt x="248" y="104"/>
                    <a:pt x="263" y="100"/>
                    <a:pt x="285" y="100"/>
                  </a:cubicBezTo>
                  <a:cubicBezTo>
                    <a:pt x="311" y="100"/>
                    <a:pt x="329" y="105"/>
                    <a:pt x="329" y="105"/>
                  </a:cubicBezTo>
                  <a:close/>
                  <a:moveTo>
                    <a:pt x="290" y="75"/>
                  </a:moveTo>
                  <a:cubicBezTo>
                    <a:pt x="269" y="75"/>
                    <a:pt x="248" y="79"/>
                    <a:pt x="248" y="79"/>
                  </a:cubicBezTo>
                  <a:cubicBezTo>
                    <a:pt x="153" y="96"/>
                    <a:pt x="80" y="178"/>
                    <a:pt x="80" y="270"/>
                  </a:cubicBezTo>
                  <a:cubicBezTo>
                    <a:pt x="80" y="330"/>
                    <a:pt x="107" y="387"/>
                    <a:pt x="154" y="424"/>
                  </a:cubicBezTo>
                  <a:cubicBezTo>
                    <a:pt x="154" y="551"/>
                    <a:pt x="154" y="551"/>
                    <a:pt x="154" y="551"/>
                  </a:cubicBezTo>
                  <a:cubicBezTo>
                    <a:pt x="25" y="551"/>
                    <a:pt x="25" y="551"/>
                    <a:pt x="25" y="551"/>
                  </a:cubicBezTo>
                  <a:cubicBezTo>
                    <a:pt x="25" y="24"/>
                    <a:pt x="25" y="24"/>
                    <a:pt x="25" y="24"/>
                  </a:cubicBezTo>
                  <a:cubicBezTo>
                    <a:pt x="551" y="24"/>
                    <a:pt x="551" y="24"/>
                    <a:pt x="551" y="24"/>
                  </a:cubicBezTo>
                  <a:cubicBezTo>
                    <a:pt x="551" y="551"/>
                    <a:pt x="551" y="551"/>
                    <a:pt x="551" y="551"/>
                  </a:cubicBezTo>
                  <a:cubicBezTo>
                    <a:pt x="366" y="551"/>
                    <a:pt x="366" y="551"/>
                    <a:pt x="366" y="551"/>
                  </a:cubicBezTo>
                  <a:cubicBezTo>
                    <a:pt x="366" y="474"/>
                    <a:pt x="366" y="474"/>
                    <a:pt x="366" y="474"/>
                  </a:cubicBezTo>
                  <a:cubicBezTo>
                    <a:pt x="391" y="474"/>
                    <a:pt x="391" y="474"/>
                    <a:pt x="391" y="474"/>
                  </a:cubicBezTo>
                  <a:cubicBezTo>
                    <a:pt x="429" y="474"/>
                    <a:pt x="460" y="444"/>
                    <a:pt x="460" y="406"/>
                  </a:cubicBezTo>
                  <a:cubicBezTo>
                    <a:pt x="460" y="362"/>
                    <a:pt x="460" y="362"/>
                    <a:pt x="460" y="362"/>
                  </a:cubicBezTo>
                  <a:cubicBezTo>
                    <a:pt x="490" y="362"/>
                    <a:pt x="490" y="362"/>
                    <a:pt x="490" y="362"/>
                  </a:cubicBezTo>
                  <a:cubicBezTo>
                    <a:pt x="497" y="362"/>
                    <a:pt x="504" y="359"/>
                    <a:pt x="508" y="353"/>
                  </a:cubicBezTo>
                  <a:cubicBezTo>
                    <a:pt x="512" y="348"/>
                    <a:pt x="513" y="340"/>
                    <a:pt x="511" y="334"/>
                  </a:cubicBezTo>
                  <a:cubicBezTo>
                    <a:pt x="508" y="324"/>
                    <a:pt x="505" y="314"/>
                    <a:pt x="502" y="304"/>
                  </a:cubicBezTo>
                  <a:cubicBezTo>
                    <a:pt x="470" y="204"/>
                    <a:pt x="438" y="102"/>
                    <a:pt x="329" y="80"/>
                  </a:cubicBezTo>
                  <a:cubicBezTo>
                    <a:pt x="329" y="80"/>
                    <a:pt x="310" y="75"/>
                    <a:pt x="290" y="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72" name="Group 71">
            <a:extLst>
              <a:ext uri="{FF2B5EF4-FFF2-40B4-BE49-F238E27FC236}">
                <a16:creationId xmlns:a16="http://schemas.microsoft.com/office/drawing/2014/main" id="{BB60FB78-3A12-49BB-9DAD-F108680955B1}"/>
              </a:ext>
            </a:extLst>
          </p:cNvPr>
          <p:cNvGrpSpPr>
            <a:grpSpLocks noChangeAspect="1"/>
          </p:cNvGrpSpPr>
          <p:nvPr/>
        </p:nvGrpSpPr>
        <p:grpSpPr>
          <a:xfrm>
            <a:off x="9322207" y="3663524"/>
            <a:ext cx="432000" cy="432000"/>
            <a:chOff x="3902075" y="1958975"/>
            <a:chExt cx="122238" cy="122238"/>
          </a:xfrm>
          <a:solidFill>
            <a:srgbClr val="000000"/>
          </a:solidFill>
        </p:grpSpPr>
        <p:sp>
          <p:nvSpPr>
            <p:cNvPr id="73" name="Freeform 136">
              <a:extLst>
                <a:ext uri="{FF2B5EF4-FFF2-40B4-BE49-F238E27FC236}">
                  <a16:creationId xmlns:a16="http://schemas.microsoft.com/office/drawing/2014/main" id="{8964FBC1-83F9-4B20-B941-30AD18CDD181}"/>
                </a:ext>
              </a:extLst>
            </p:cNvPr>
            <p:cNvSpPr>
              <a:spLocks noEditPoints="1"/>
            </p:cNvSpPr>
            <p:nvPr/>
          </p:nvSpPr>
          <p:spPr bwMode="auto">
            <a:xfrm>
              <a:off x="3949700" y="2006600"/>
              <a:ext cx="26988" cy="26988"/>
            </a:xfrm>
            <a:custGeom>
              <a:avLst/>
              <a:gdLst>
                <a:gd name="T0" fmla="*/ 64 w 128"/>
                <a:gd name="T1" fmla="*/ 0 h 128"/>
                <a:gd name="T2" fmla="*/ 0 w 128"/>
                <a:gd name="T3" fmla="*/ 64 h 128"/>
                <a:gd name="T4" fmla="*/ 64 w 128"/>
                <a:gd name="T5" fmla="*/ 128 h 128"/>
                <a:gd name="T6" fmla="*/ 128 w 128"/>
                <a:gd name="T7" fmla="*/ 64 h 128"/>
                <a:gd name="T8" fmla="*/ 64 w 128"/>
                <a:gd name="T9" fmla="*/ 0 h 128"/>
                <a:gd name="T10" fmla="*/ 103 w 128"/>
                <a:gd name="T11" fmla="*/ 64 h 128"/>
                <a:gd name="T12" fmla="*/ 64 w 128"/>
                <a:gd name="T13" fmla="*/ 103 h 128"/>
                <a:gd name="T14" fmla="*/ 25 w 128"/>
                <a:gd name="T15" fmla="*/ 64 h 128"/>
                <a:gd name="T16" fmla="*/ 64 w 128"/>
                <a:gd name="T17" fmla="*/ 25 h 128"/>
                <a:gd name="T18" fmla="*/ 103 w 128"/>
                <a:gd name="T19" fmla="*/ 6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8">
                  <a:moveTo>
                    <a:pt x="64" y="0"/>
                  </a:moveTo>
                  <a:cubicBezTo>
                    <a:pt x="29" y="0"/>
                    <a:pt x="0" y="29"/>
                    <a:pt x="0" y="64"/>
                  </a:cubicBezTo>
                  <a:cubicBezTo>
                    <a:pt x="0" y="99"/>
                    <a:pt x="29" y="128"/>
                    <a:pt x="64" y="128"/>
                  </a:cubicBezTo>
                  <a:cubicBezTo>
                    <a:pt x="99" y="128"/>
                    <a:pt x="128" y="99"/>
                    <a:pt x="128" y="64"/>
                  </a:cubicBezTo>
                  <a:cubicBezTo>
                    <a:pt x="128" y="29"/>
                    <a:pt x="99" y="0"/>
                    <a:pt x="64" y="0"/>
                  </a:cubicBezTo>
                  <a:close/>
                  <a:moveTo>
                    <a:pt x="103" y="64"/>
                  </a:moveTo>
                  <a:cubicBezTo>
                    <a:pt x="103" y="86"/>
                    <a:pt x="86" y="103"/>
                    <a:pt x="64" y="103"/>
                  </a:cubicBezTo>
                  <a:cubicBezTo>
                    <a:pt x="42" y="103"/>
                    <a:pt x="25" y="86"/>
                    <a:pt x="25" y="64"/>
                  </a:cubicBezTo>
                  <a:cubicBezTo>
                    <a:pt x="25" y="42"/>
                    <a:pt x="42" y="25"/>
                    <a:pt x="64" y="25"/>
                  </a:cubicBezTo>
                  <a:cubicBezTo>
                    <a:pt x="86" y="25"/>
                    <a:pt x="103" y="42"/>
                    <a:pt x="103"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sp>
          <p:nvSpPr>
            <p:cNvPr id="74" name="Freeform 137">
              <a:extLst>
                <a:ext uri="{FF2B5EF4-FFF2-40B4-BE49-F238E27FC236}">
                  <a16:creationId xmlns:a16="http://schemas.microsoft.com/office/drawing/2014/main" id="{49246ADB-CDE5-4D0A-81BB-04E3F714EB0C}"/>
                </a:ext>
              </a:extLst>
            </p:cNvPr>
            <p:cNvSpPr>
              <a:spLocks noEditPoints="1"/>
            </p:cNvSpPr>
            <p:nvPr/>
          </p:nvSpPr>
          <p:spPr bwMode="auto">
            <a:xfrm>
              <a:off x="3922713" y="1979613"/>
              <a:ext cx="80963" cy="80963"/>
            </a:xfrm>
            <a:custGeom>
              <a:avLst/>
              <a:gdLst>
                <a:gd name="T0" fmla="*/ 382 w 382"/>
                <a:gd name="T1" fmla="*/ 191 h 382"/>
                <a:gd name="T2" fmla="*/ 326 w 382"/>
                <a:gd name="T3" fmla="*/ 56 h 382"/>
                <a:gd name="T4" fmla="*/ 191 w 382"/>
                <a:gd name="T5" fmla="*/ 0 h 382"/>
                <a:gd name="T6" fmla="*/ 56 w 382"/>
                <a:gd name="T7" fmla="*/ 56 h 382"/>
                <a:gd name="T8" fmla="*/ 0 w 382"/>
                <a:gd name="T9" fmla="*/ 191 h 382"/>
                <a:gd name="T10" fmla="*/ 48 w 382"/>
                <a:gd name="T11" fmla="*/ 317 h 382"/>
                <a:gd name="T12" fmla="*/ 16 w 382"/>
                <a:gd name="T13" fmla="*/ 349 h 382"/>
                <a:gd name="T14" fmla="*/ 16 w 382"/>
                <a:gd name="T15" fmla="*/ 349 h 382"/>
                <a:gd name="T16" fmla="*/ 33 w 382"/>
                <a:gd name="T17" fmla="*/ 366 h 382"/>
                <a:gd name="T18" fmla="*/ 33 w 382"/>
                <a:gd name="T19" fmla="*/ 366 h 382"/>
                <a:gd name="T20" fmla="*/ 65 w 382"/>
                <a:gd name="T21" fmla="*/ 334 h 382"/>
                <a:gd name="T22" fmla="*/ 191 w 382"/>
                <a:gd name="T23" fmla="*/ 382 h 382"/>
                <a:gd name="T24" fmla="*/ 317 w 382"/>
                <a:gd name="T25" fmla="*/ 334 h 382"/>
                <a:gd name="T26" fmla="*/ 349 w 382"/>
                <a:gd name="T27" fmla="*/ 366 h 382"/>
                <a:gd name="T28" fmla="*/ 349 w 382"/>
                <a:gd name="T29" fmla="*/ 366 h 382"/>
                <a:gd name="T30" fmla="*/ 366 w 382"/>
                <a:gd name="T31" fmla="*/ 349 h 382"/>
                <a:gd name="T32" fmla="*/ 367 w 382"/>
                <a:gd name="T33" fmla="*/ 349 h 382"/>
                <a:gd name="T34" fmla="*/ 334 w 382"/>
                <a:gd name="T35" fmla="*/ 317 h 382"/>
                <a:gd name="T36" fmla="*/ 382 w 382"/>
                <a:gd name="T37" fmla="*/ 191 h 382"/>
                <a:gd name="T38" fmla="*/ 357 w 382"/>
                <a:gd name="T39" fmla="*/ 191 h 382"/>
                <a:gd name="T40" fmla="*/ 191 w 382"/>
                <a:gd name="T41" fmla="*/ 357 h 382"/>
                <a:gd name="T42" fmla="*/ 25 w 382"/>
                <a:gd name="T43" fmla="*/ 191 h 382"/>
                <a:gd name="T44" fmla="*/ 191 w 382"/>
                <a:gd name="T45" fmla="*/ 25 h 382"/>
                <a:gd name="T46" fmla="*/ 357 w 382"/>
                <a:gd name="T47" fmla="*/ 19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82" h="382">
                  <a:moveTo>
                    <a:pt x="382" y="191"/>
                  </a:moveTo>
                  <a:cubicBezTo>
                    <a:pt x="382" y="140"/>
                    <a:pt x="362" y="92"/>
                    <a:pt x="326" y="56"/>
                  </a:cubicBezTo>
                  <a:cubicBezTo>
                    <a:pt x="290" y="20"/>
                    <a:pt x="242" y="0"/>
                    <a:pt x="191" y="0"/>
                  </a:cubicBezTo>
                  <a:cubicBezTo>
                    <a:pt x="140" y="0"/>
                    <a:pt x="92" y="20"/>
                    <a:pt x="56" y="56"/>
                  </a:cubicBezTo>
                  <a:cubicBezTo>
                    <a:pt x="20" y="92"/>
                    <a:pt x="0" y="140"/>
                    <a:pt x="0" y="191"/>
                  </a:cubicBezTo>
                  <a:cubicBezTo>
                    <a:pt x="0" y="237"/>
                    <a:pt x="17" y="282"/>
                    <a:pt x="48" y="317"/>
                  </a:cubicBezTo>
                  <a:cubicBezTo>
                    <a:pt x="16" y="349"/>
                    <a:pt x="16" y="349"/>
                    <a:pt x="16" y="349"/>
                  </a:cubicBezTo>
                  <a:cubicBezTo>
                    <a:pt x="16" y="349"/>
                    <a:pt x="16" y="349"/>
                    <a:pt x="16" y="349"/>
                  </a:cubicBezTo>
                  <a:cubicBezTo>
                    <a:pt x="33" y="366"/>
                    <a:pt x="33" y="366"/>
                    <a:pt x="33" y="366"/>
                  </a:cubicBezTo>
                  <a:cubicBezTo>
                    <a:pt x="33" y="366"/>
                    <a:pt x="33" y="366"/>
                    <a:pt x="33" y="366"/>
                  </a:cubicBezTo>
                  <a:cubicBezTo>
                    <a:pt x="65" y="334"/>
                    <a:pt x="65" y="334"/>
                    <a:pt x="65" y="334"/>
                  </a:cubicBezTo>
                  <a:cubicBezTo>
                    <a:pt x="100" y="365"/>
                    <a:pt x="145" y="382"/>
                    <a:pt x="191" y="382"/>
                  </a:cubicBezTo>
                  <a:cubicBezTo>
                    <a:pt x="237" y="382"/>
                    <a:pt x="282" y="365"/>
                    <a:pt x="317" y="334"/>
                  </a:cubicBezTo>
                  <a:cubicBezTo>
                    <a:pt x="349" y="366"/>
                    <a:pt x="349" y="366"/>
                    <a:pt x="349" y="366"/>
                  </a:cubicBezTo>
                  <a:cubicBezTo>
                    <a:pt x="349" y="366"/>
                    <a:pt x="349" y="366"/>
                    <a:pt x="349" y="366"/>
                  </a:cubicBezTo>
                  <a:cubicBezTo>
                    <a:pt x="366" y="349"/>
                    <a:pt x="366" y="349"/>
                    <a:pt x="366" y="349"/>
                  </a:cubicBezTo>
                  <a:cubicBezTo>
                    <a:pt x="367" y="349"/>
                    <a:pt x="367" y="349"/>
                    <a:pt x="367" y="349"/>
                  </a:cubicBezTo>
                  <a:cubicBezTo>
                    <a:pt x="334" y="317"/>
                    <a:pt x="334" y="317"/>
                    <a:pt x="334" y="317"/>
                  </a:cubicBezTo>
                  <a:cubicBezTo>
                    <a:pt x="365" y="282"/>
                    <a:pt x="382" y="237"/>
                    <a:pt x="382" y="191"/>
                  </a:cubicBezTo>
                  <a:close/>
                  <a:moveTo>
                    <a:pt x="357" y="191"/>
                  </a:moveTo>
                  <a:cubicBezTo>
                    <a:pt x="357" y="283"/>
                    <a:pt x="283" y="357"/>
                    <a:pt x="191" y="357"/>
                  </a:cubicBezTo>
                  <a:cubicBezTo>
                    <a:pt x="99" y="357"/>
                    <a:pt x="25" y="283"/>
                    <a:pt x="25" y="191"/>
                  </a:cubicBezTo>
                  <a:cubicBezTo>
                    <a:pt x="25" y="99"/>
                    <a:pt x="99" y="25"/>
                    <a:pt x="191" y="25"/>
                  </a:cubicBezTo>
                  <a:cubicBezTo>
                    <a:pt x="283" y="25"/>
                    <a:pt x="357" y="99"/>
                    <a:pt x="357" y="1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sp>
          <p:nvSpPr>
            <p:cNvPr id="75" name="Freeform 138">
              <a:extLst>
                <a:ext uri="{FF2B5EF4-FFF2-40B4-BE49-F238E27FC236}">
                  <a16:creationId xmlns:a16="http://schemas.microsoft.com/office/drawing/2014/main" id="{C6AB3868-D412-4EF4-90C5-254E5E118B5A}"/>
                </a:ext>
              </a:extLst>
            </p:cNvPr>
            <p:cNvSpPr>
              <a:spLocks noEditPoints="1"/>
            </p:cNvSpPr>
            <p:nvPr/>
          </p:nvSpPr>
          <p:spPr bwMode="auto">
            <a:xfrm>
              <a:off x="3935413" y="1992313"/>
              <a:ext cx="55563" cy="55563"/>
            </a:xfrm>
            <a:custGeom>
              <a:avLst/>
              <a:gdLst>
                <a:gd name="T0" fmla="*/ 127 w 254"/>
                <a:gd name="T1" fmla="*/ 0 h 254"/>
                <a:gd name="T2" fmla="*/ 0 w 254"/>
                <a:gd name="T3" fmla="*/ 127 h 254"/>
                <a:gd name="T4" fmla="*/ 127 w 254"/>
                <a:gd name="T5" fmla="*/ 254 h 254"/>
                <a:gd name="T6" fmla="*/ 254 w 254"/>
                <a:gd name="T7" fmla="*/ 127 h 254"/>
                <a:gd name="T8" fmla="*/ 127 w 254"/>
                <a:gd name="T9" fmla="*/ 0 h 254"/>
                <a:gd name="T10" fmla="*/ 230 w 254"/>
                <a:gd name="T11" fmla="*/ 127 h 254"/>
                <a:gd name="T12" fmla="*/ 127 w 254"/>
                <a:gd name="T13" fmla="*/ 230 h 254"/>
                <a:gd name="T14" fmla="*/ 24 w 254"/>
                <a:gd name="T15" fmla="*/ 127 h 254"/>
                <a:gd name="T16" fmla="*/ 127 w 254"/>
                <a:gd name="T17" fmla="*/ 24 h 254"/>
                <a:gd name="T18" fmla="*/ 230 w 254"/>
                <a:gd name="T19" fmla="*/ 127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4" h="254">
                  <a:moveTo>
                    <a:pt x="127" y="0"/>
                  </a:moveTo>
                  <a:cubicBezTo>
                    <a:pt x="57" y="0"/>
                    <a:pt x="0" y="57"/>
                    <a:pt x="0" y="127"/>
                  </a:cubicBezTo>
                  <a:cubicBezTo>
                    <a:pt x="0" y="197"/>
                    <a:pt x="57" y="254"/>
                    <a:pt x="127" y="254"/>
                  </a:cubicBezTo>
                  <a:cubicBezTo>
                    <a:pt x="197" y="254"/>
                    <a:pt x="254" y="197"/>
                    <a:pt x="254" y="127"/>
                  </a:cubicBezTo>
                  <a:cubicBezTo>
                    <a:pt x="254" y="57"/>
                    <a:pt x="197" y="0"/>
                    <a:pt x="127" y="0"/>
                  </a:cubicBezTo>
                  <a:close/>
                  <a:moveTo>
                    <a:pt x="230" y="127"/>
                  </a:moveTo>
                  <a:cubicBezTo>
                    <a:pt x="230" y="184"/>
                    <a:pt x="184" y="230"/>
                    <a:pt x="127" y="230"/>
                  </a:cubicBezTo>
                  <a:cubicBezTo>
                    <a:pt x="70" y="230"/>
                    <a:pt x="24" y="184"/>
                    <a:pt x="24" y="127"/>
                  </a:cubicBezTo>
                  <a:cubicBezTo>
                    <a:pt x="24" y="70"/>
                    <a:pt x="70" y="24"/>
                    <a:pt x="127" y="24"/>
                  </a:cubicBezTo>
                  <a:cubicBezTo>
                    <a:pt x="184" y="24"/>
                    <a:pt x="230" y="70"/>
                    <a:pt x="230" y="1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sp>
          <p:nvSpPr>
            <p:cNvPr id="76" name="Freeform 139">
              <a:extLst>
                <a:ext uri="{FF2B5EF4-FFF2-40B4-BE49-F238E27FC236}">
                  <a16:creationId xmlns:a16="http://schemas.microsoft.com/office/drawing/2014/main" id="{8A49CBBB-A9EA-4B57-BE8F-CC195AC0662D}"/>
                </a:ext>
              </a:extLst>
            </p:cNvPr>
            <p:cNvSpPr>
              <a:spLocks noEditPoints="1"/>
            </p:cNvSpPr>
            <p:nvPr/>
          </p:nvSpPr>
          <p:spPr bwMode="auto">
            <a:xfrm>
              <a:off x="3902075" y="1958975"/>
              <a:ext cx="122238" cy="122238"/>
            </a:xfrm>
            <a:custGeom>
              <a:avLst/>
              <a:gdLst>
                <a:gd name="T0" fmla="*/ 0 w 77"/>
                <a:gd name="T1" fmla="*/ 0 h 77"/>
                <a:gd name="T2" fmla="*/ 0 w 77"/>
                <a:gd name="T3" fmla="*/ 77 h 77"/>
                <a:gd name="T4" fmla="*/ 77 w 77"/>
                <a:gd name="T5" fmla="*/ 77 h 77"/>
                <a:gd name="T6" fmla="*/ 77 w 77"/>
                <a:gd name="T7" fmla="*/ 0 h 77"/>
                <a:gd name="T8" fmla="*/ 0 w 77"/>
                <a:gd name="T9" fmla="*/ 0 h 77"/>
                <a:gd name="T10" fmla="*/ 74 w 77"/>
                <a:gd name="T11" fmla="*/ 74 h 77"/>
                <a:gd name="T12" fmla="*/ 3 w 77"/>
                <a:gd name="T13" fmla="*/ 74 h 77"/>
                <a:gd name="T14" fmla="*/ 3 w 77"/>
                <a:gd name="T15" fmla="*/ 3 h 77"/>
                <a:gd name="T16" fmla="*/ 74 w 77"/>
                <a:gd name="T17" fmla="*/ 3 h 77"/>
                <a:gd name="T18" fmla="*/ 74 w 77"/>
                <a:gd name="T19" fmla="*/ 74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77">
                  <a:moveTo>
                    <a:pt x="0" y="0"/>
                  </a:moveTo>
                  <a:lnTo>
                    <a:pt x="0" y="77"/>
                  </a:lnTo>
                  <a:lnTo>
                    <a:pt x="77" y="77"/>
                  </a:lnTo>
                  <a:lnTo>
                    <a:pt x="77" y="0"/>
                  </a:lnTo>
                  <a:lnTo>
                    <a:pt x="0" y="0"/>
                  </a:lnTo>
                  <a:close/>
                  <a:moveTo>
                    <a:pt x="74" y="74"/>
                  </a:moveTo>
                  <a:lnTo>
                    <a:pt x="3" y="74"/>
                  </a:lnTo>
                  <a:lnTo>
                    <a:pt x="3" y="3"/>
                  </a:lnTo>
                  <a:lnTo>
                    <a:pt x="74" y="3"/>
                  </a:lnTo>
                  <a:lnTo>
                    <a:pt x="74"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b="1" dirty="0"/>
            </a:p>
          </p:txBody>
        </p:sp>
      </p:grpSp>
      <p:sp>
        <p:nvSpPr>
          <p:cNvPr id="30" name="Title 1">
            <a:extLst>
              <a:ext uri="{FF2B5EF4-FFF2-40B4-BE49-F238E27FC236}">
                <a16:creationId xmlns:a16="http://schemas.microsoft.com/office/drawing/2014/main" id="{88A533A0-EA0F-4F75-8917-9ACD60641143}"/>
              </a:ext>
            </a:extLst>
          </p:cNvPr>
          <p:cNvSpPr txBox="1">
            <a:spLocks/>
          </p:cNvSpPr>
          <p:nvPr/>
        </p:nvSpPr>
        <p:spPr>
          <a:xfrm>
            <a:off x="451611" y="409010"/>
            <a:ext cx="11306175" cy="502920"/>
          </a:xfrm>
          <a:prstGeom prst="rect">
            <a:avLst/>
          </a:prstGeom>
        </p:spPr>
        <p:txBody>
          <a:bodyPr vert="horz" lIns="0" tIns="0" rIns="0" bIns="0" rtlCol="0" anchor="t" anchorCtr="0">
            <a:normAutofit/>
          </a:bodyPr>
          <a:lstStyle>
            <a:lvl1pPr algn="l" defTabSz="914400" rtl="0" eaLnBrk="1" latinLnBrk="0" hangingPunct="1">
              <a:lnSpc>
                <a:spcPct val="85000"/>
              </a:lnSpc>
              <a:spcBef>
                <a:spcPct val="0"/>
              </a:spcBef>
              <a:buNone/>
              <a:defRPr sz="3200" kern="1200">
                <a:solidFill>
                  <a:schemeClr val="tx1"/>
                </a:solidFill>
                <a:latin typeface="+mj-lt"/>
                <a:ea typeface="+mj-ea"/>
                <a:cs typeface="+mj-cs"/>
              </a:defRPr>
            </a:lvl1pPr>
          </a:lstStyle>
          <a:p>
            <a:r>
              <a:rPr lang="en-GB" dirty="0"/>
              <a:t>Legal analysis</a:t>
            </a:r>
          </a:p>
        </p:txBody>
      </p:sp>
      <p:sp>
        <p:nvSpPr>
          <p:cNvPr id="35" name="Subtitle 3">
            <a:extLst>
              <a:ext uri="{FF2B5EF4-FFF2-40B4-BE49-F238E27FC236}">
                <a16:creationId xmlns:a16="http://schemas.microsoft.com/office/drawing/2014/main" id="{4898C4C1-7168-4A9D-8630-3E628242C66C}"/>
              </a:ext>
            </a:extLst>
          </p:cNvPr>
          <p:cNvSpPr txBox="1">
            <a:spLocks/>
          </p:cNvSpPr>
          <p:nvPr/>
        </p:nvSpPr>
        <p:spPr>
          <a:xfrm>
            <a:off x="414690" y="776556"/>
            <a:ext cx="11306176" cy="885842"/>
          </a:xfrm>
          <a:prstGeom prst="rect">
            <a:avLst/>
          </a:prstGeom>
        </p:spPr>
        <p:txBody>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endParaRPr lang="en-GB" dirty="0">
              <a:solidFill>
                <a:srgbClr val="D04A02"/>
              </a:solidFill>
            </a:endParaRPr>
          </a:p>
        </p:txBody>
      </p:sp>
      <p:sp>
        <p:nvSpPr>
          <p:cNvPr id="7" name="Rectangle 6">
            <a:extLst>
              <a:ext uri="{FF2B5EF4-FFF2-40B4-BE49-F238E27FC236}">
                <a16:creationId xmlns:a16="http://schemas.microsoft.com/office/drawing/2014/main" id="{D65EBA5E-6BAF-4ABB-A01A-3BBD16F0C4F5}"/>
              </a:ext>
            </a:extLst>
          </p:cNvPr>
          <p:cNvSpPr/>
          <p:nvPr/>
        </p:nvSpPr>
        <p:spPr>
          <a:xfrm>
            <a:off x="349180" y="1397945"/>
            <a:ext cx="11437195" cy="2523768"/>
          </a:xfrm>
          <a:prstGeom prst="rect">
            <a:avLst/>
          </a:prstGeom>
        </p:spPr>
        <p:txBody>
          <a:bodyPr wrap="square">
            <a:spAutoFit/>
          </a:bodyPr>
          <a:lstStyle/>
          <a:p>
            <a:pPr marL="180975" lvl="2" indent="-180975" algn="just">
              <a:spcAft>
                <a:spcPts val="600"/>
              </a:spcAft>
              <a:buFont typeface="Arial" panose="020B0604020202020204" pitchFamily="34" charset="0"/>
              <a:buChar char="•"/>
            </a:pPr>
            <a:r>
              <a:rPr lang="en-US" sz="1600" dirty="0">
                <a:solidFill>
                  <a:srgbClr val="000000"/>
                </a:solidFill>
              </a:rPr>
              <a:t>It is not clear, what is meant by “waste incineration”:</a:t>
            </a:r>
            <a:r>
              <a:rPr lang="en-GB" sz="1600" dirty="0">
                <a:solidFill>
                  <a:srgbClr val="000000"/>
                </a:solidFill>
              </a:rPr>
              <a:t> </a:t>
            </a:r>
          </a:p>
          <a:p>
            <a:pPr marL="361950" lvl="3" indent="-180975" algn="just">
              <a:spcAft>
                <a:spcPts val="600"/>
              </a:spcAft>
              <a:buFont typeface="Arial" panose="020B0604020202020204" pitchFamily="34" charset="0"/>
              <a:buChar char="–"/>
            </a:pPr>
            <a:r>
              <a:rPr lang="en-US" sz="1600" dirty="0">
                <a:solidFill>
                  <a:srgbClr val="000000"/>
                </a:solidFill>
              </a:rPr>
              <a:t>the term waste incineration is not defined in the Taxonomy Regulation</a:t>
            </a:r>
          </a:p>
          <a:p>
            <a:pPr marL="361950" lvl="3" indent="-180975" algn="just">
              <a:spcAft>
                <a:spcPts val="600"/>
              </a:spcAft>
              <a:buFont typeface="Arial" panose="020B0604020202020204" pitchFamily="34" charset="0"/>
              <a:buChar char="–"/>
            </a:pPr>
            <a:r>
              <a:rPr lang="en-US" sz="1600" dirty="0">
                <a:solidFill>
                  <a:srgbClr val="000000"/>
                </a:solidFill>
              </a:rPr>
              <a:t>in waste management and in particular in the Waste Framework Directive, a clear distinction is made between waste incineration for disposal and waste incineration for energy recovery</a:t>
            </a:r>
          </a:p>
          <a:p>
            <a:pPr marL="180975" lvl="2" indent="-180975" algn="just">
              <a:spcAft>
                <a:spcPts val="600"/>
              </a:spcAft>
              <a:buFont typeface="Arial" panose="020B0604020202020204" pitchFamily="34" charset="0"/>
              <a:buChar char="•"/>
            </a:pPr>
            <a:r>
              <a:rPr lang="en-US" sz="1600" dirty="0">
                <a:solidFill>
                  <a:srgbClr val="000000"/>
                </a:solidFill>
              </a:rPr>
              <a:t>Therefore, the Taxonomy Regulation needs to be interpreted (PwC’s legal analysis of September 11, 2020)</a:t>
            </a:r>
          </a:p>
          <a:p>
            <a:pPr marL="0" lvl="2" algn="just"/>
            <a:endParaRPr lang="en-US" sz="1600" dirty="0">
              <a:solidFill>
                <a:srgbClr val="000000"/>
              </a:solidFill>
            </a:endParaRPr>
          </a:p>
          <a:p>
            <a:pPr marL="0" lvl="2" algn="just">
              <a:spcAft>
                <a:spcPts val="600"/>
              </a:spcAft>
            </a:pPr>
            <a:r>
              <a:rPr lang="en-US" sz="1600" dirty="0">
                <a:solidFill>
                  <a:srgbClr val="000000"/>
                </a:solidFill>
              </a:rPr>
              <a:t>In jurisprudence, laws are interpreted…</a:t>
            </a:r>
          </a:p>
          <a:p>
            <a:pPr marL="361950" lvl="3" indent="-180975" algn="just">
              <a:spcAft>
                <a:spcPts val="600"/>
              </a:spcAft>
              <a:buFont typeface="Arial" panose="020B0604020202020204" pitchFamily="34" charset="0"/>
              <a:buChar char="–"/>
            </a:pPr>
            <a:endParaRPr lang="en-US" sz="1600" dirty="0">
              <a:solidFill>
                <a:srgbClr val="000000"/>
              </a:solidFill>
            </a:endParaRPr>
          </a:p>
        </p:txBody>
      </p:sp>
      <p:pic>
        <p:nvPicPr>
          <p:cNvPr id="8" name="Picture 7">
            <a:extLst>
              <a:ext uri="{FF2B5EF4-FFF2-40B4-BE49-F238E27FC236}">
                <a16:creationId xmlns:a16="http://schemas.microsoft.com/office/drawing/2014/main" id="{17DFBB04-C401-4319-AEA0-A7CD12622416}"/>
              </a:ext>
            </a:extLst>
          </p:cNvPr>
          <p:cNvPicPr>
            <a:picLocks noChangeAspect="1"/>
          </p:cNvPicPr>
          <p:nvPr/>
        </p:nvPicPr>
        <p:blipFill>
          <a:blip r:embed="rId3"/>
          <a:stretch>
            <a:fillRect/>
          </a:stretch>
        </p:blipFill>
        <p:spPr>
          <a:xfrm>
            <a:off x="257132" y="767426"/>
            <a:ext cx="11491956" cy="1024217"/>
          </a:xfrm>
          <a:prstGeom prst="rect">
            <a:avLst/>
          </a:prstGeom>
        </p:spPr>
      </p:pic>
    </p:spTree>
    <p:extLst>
      <p:ext uri="{BB962C8B-B14F-4D97-AF65-F5344CB8AC3E}">
        <p14:creationId xmlns:p14="http://schemas.microsoft.com/office/powerpoint/2010/main" val="4017287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Legal analysis</a:t>
            </a:r>
          </a:p>
        </p:txBody>
      </p:sp>
      <p:sp>
        <p:nvSpPr>
          <p:cNvPr id="4" name="Subtitle 3"/>
          <p:cNvSpPr>
            <a:spLocks noGrp="1"/>
          </p:cNvSpPr>
          <p:nvPr>
            <p:ph type="subTitle" idx="16"/>
          </p:nvPr>
        </p:nvSpPr>
        <p:spPr/>
        <p:txBody>
          <a:bodyPr/>
          <a:lstStyle/>
          <a:p>
            <a:r>
              <a:rPr lang="en-GB" dirty="0">
                <a:solidFill>
                  <a:srgbClr val="D04A02"/>
                </a:solidFill>
              </a:rPr>
              <a:t>Systematic interpretation – </a:t>
            </a:r>
            <a:r>
              <a:rPr lang="en-US" dirty="0">
                <a:solidFill>
                  <a:srgbClr val="D04A02"/>
                </a:solidFill>
              </a:rPr>
              <a:t>context of the Taxonomy Regulation</a:t>
            </a:r>
          </a:p>
          <a:p>
            <a:endParaRPr lang="en-GB" dirty="0">
              <a:solidFill>
                <a:srgbClr val="D04A02"/>
              </a:solidFill>
            </a:endParaRPr>
          </a:p>
          <a:p>
            <a:pPr lvl="5">
              <a:lnSpc>
                <a:spcPct val="100000"/>
              </a:lnSpc>
              <a:spcAft>
                <a:spcPts val="300"/>
              </a:spcAft>
            </a:pPr>
            <a:r>
              <a:rPr lang="en-US" sz="1400" b="1" dirty="0"/>
              <a:t>Can Waste-to-Energy contribute to the circular economy?</a:t>
            </a:r>
          </a:p>
          <a:p>
            <a:endParaRPr lang="en-GB" dirty="0">
              <a:solidFill>
                <a:srgbClr val="D04A02"/>
              </a:solidFill>
            </a:endParaRPr>
          </a:p>
        </p:txBody>
      </p:sp>
      <p:sp>
        <p:nvSpPr>
          <p:cNvPr id="7" name="Slide Number Placeholder 6">
            <a:extLst>
              <a:ext uri="{FF2B5EF4-FFF2-40B4-BE49-F238E27FC236}">
                <a16:creationId xmlns:a16="http://schemas.microsoft.com/office/drawing/2014/main" id="{9EAF096B-AE8E-4E10-99B6-A6280D0D2CDE}"/>
              </a:ext>
            </a:extLst>
          </p:cNvPr>
          <p:cNvSpPr>
            <a:spLocks noGrp="1"/>
          </p:cNvSpPr>
          <p:nvPr>
            <p:ph type="sldNum" sz="quarter" idx="11"/>
          </p:nvPr>
        </p:nvSpPr>
        <p:spPr/>
        <p:txBody>
          <a:bodyPr/>
          <a:lstStyle/>
          <a:p>
            <a:fld id="{7870704B-CE94-48CC-AF30-84932A1262A7}" type="slidenum">
              <a:rPr lang="en-GB" smtClean="0"/>
              <a:pPr/>
              <a:t>4</a:t>
            </a:fld>
            <a:endParaRPr lang="en-GB" dirty="0"/>
          </a:p>
        </p:txBody>
      </p:sp>
      <p:sp>
        <p:nvSpPr>
          <p:cNvPr id="8" name="Date Placeholder 7">
            <a:extLst>
              <a:ext uri="{FF2B5EF4-FFF2-40B4-BE49-F238E27FC236}">
                <a16:creationId xmlns:a16="http://schemas.microsoft.com/office/drawing/2014/main" id="{AF73BD0C-BDC8-4C0C-A657-3D5B5D376B66}"/>
              </a:ext>
            </a:extLst>
          </p:cNvPr>
          <p:cNvSpPr>
            <a:spLocks noGrp="1"/>
          </p:cNvSpPr>
          <p:nvPr>
            <p:ph type="dt" sz="half" idx="12"/>
          </p:nvPr>
        </p:nvSpPr>
        <p:spPr/>
        <p:txBody>
          <a:bodyPr/>
          <a:lstStyle/>
          <a:p>
            <a:r>
              <a:rPr lang="en-GB" dirty="0"/>
              <a:t>April 2021</a:t>
            </a:r>
          </a:p>
        </p:txBody>
      </p:sp>
      <p:sp>
        <p:nvSpPr>
          <p:cNvPr id="9" name="Footer Placeholder 8">
            <a:extLst>
              <a:ext uri="{FF2B5EF4-FFF2-40B4-BE49-F238E27FC236}">
                <a16:creationId xmlns:a16="http://schemas.microsoft.com/office/drawing/2014/main" id="{48A2A031-3D8F-448E-BD06-B06C256F271B}"/>
              </a:ext>
            </a:extLst>
          </p:cNvPr>
          <p:cNvSpPr>
            <a:spLocks noGrp="1"/>
          </p:cNvSpPr>
          <p:nvPr>
            <p:ph type="ftr" sz="quarter" idx="13"/>
          </p:nvPr>
        </p:nvSpPr>
        <p:spPr/>
        <p:txBody>
          <a:bodyPr/>
          <a:lstStyle/>
          <a:p>
            <a:pPr algn="l"/>
            <a:r>
              <a:rPr lang="en-US" dirty="0"/>
              <a:t>Waste-to-Energy in the Taxonomy regulation: a legal approach</a:t>
            </a:r>
            <a:endParaRPr lang="en-GB" dirty="0"/>
          </a:p>
        </p:txBody>
      </p:sp>
      <p:sp>
        <p:nvSpPr>
          <p:cNvPr id="10" name="Content Placeholder 2">
            <a:extLst>
              <a:ext uri="{FF2B5EF4-FFF2-40B4-BE49-F238E27FC236}">
                <a16:creationId xmlns:a16="http://schemas.microsoft.com/office/drawing/2014/main" id="{09F2C3C8-3649-4D6F-B5F9-E3679A74616D}"/>
              </a:ext>
            </a:extLst>
          </p:cNvPr>
          <p:cNvSpPr txBox="1">
            <a:spLocks/>
          </p:cNvSpPr>
          <p:nvPr/>
        </p:nvSpPr>
        <p:spPr>
          <a:xfrm>
            <a:off x="442913" y="1956434"/>
            <a:ext cx="5190067" cy="4360170"/>
          </a:xfrm>
          <a:prstGeom prst="rect">
            <a:avLst/>
          </a:prstGeom>
          <a:ln>
            <a:noFill/>
          </a:ln>
        </p:spPr>
        <p:txBody>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lvl="2" algn="just">
              <a:buFont typeface="Wingdings" panose="05000000000000000000" pitchFamily="2" charset="2"/>
              <a:buChar char="§"/>
            </a:pPr>
            <a:r>
              <a:rPr lang="en-US" sz="1200" dirty="0"/>
              <a:t>Definition of “circular economy” (Article 2 No. 9 Taxonomy Regulation):</a:t>
            </a:r>
            <a:r>
              <a:rPr lang="en-GB" sz="1200" dirty="0"/>
              <a:t> </a:t>
            </a:r>
          </a:p>
          <a:p>
            <a:pPr marL="180975" lvl="3" indent="0" algn="just">
              <a:buNone/>
            </a:pPr>
            <a:r>
              <a:rPr lang="en-US" sz="1200" dirty="0"/>
              <a:t>“</a:t>
            </a:r>
            <a:r>
              <a:rPr lang="en-US" sz="1200" i="1" dirty="0"/>
              <a:t>An economic system whereby the value of products, materials and other resources in the economy is maintained for as long as possible (…), including </a:t>
            </a:r>
            <a:r>
              <a:rPr lang="en-US" sz="1200" b="1" i="1" dirty="0"/>
              <a:t>through the application of the waste hierarchy</a:t>
            </a:r>
            <a:r>
              <a:rPr lang="en-US" sz="1200" dirty="0"/>
              <a:t>”</a:t>
            </a:r>
          </a:p>
          <a:p>
            <a:pPr lvl="2" algn="just">
              <a:buFont typeface="Wingdings" panose="05000000000000000000" pitchFamily="2" charset="2"/>
              <a:buChar char="§"/>
            </a:pPr>
            <a:r>
              <a:rPr lang="en-US" sz="1200" dirty="0"/>
              <a:t>According to Article 13 (1) j) Taxonomy Regulation, an economic activity substantially contributes to the transition to a circular economy if it  ‘</a:t>
            </a:r>
            <a:r>
              <a:rPr lang="en-US" sz="1200" i="1" dirty="0"/>
              <a:t>minimises the incineration of waste and avoids the disposal of waste, including landfilling, </a:t>
            </a:r>
            <a:r>
              <a:rPr lang="en-US" sz="1200" b="1" i="1" dirty="0"/>
              <a:t>in accordance with the principles of the waste hierarchy</a:t>
            </a:r>
            <a:endParaRPr lang="en-US" sz="1200" b="1" dirty="0"/>
          </a:p>
          <a:p>
            <a:pPr marL="0" lvl="5" indent="0">
              <a:spcAft>
                <a:spcPts val="300"/>
              </a:spcAft>
              <a:buFont typeface="Arial" panose="020B0604020202020204" pitchFamily="34" charset="0"/>
              <a:buNone/>
            </a:pPr>
            <a:endParaRPr lang="de-DE" sz="1400" dirty="0"/>
          </a:p>
        </p:txBody>
      </p:sp>
      <p:sp>
        <p:nvSpPr>
          <p:cNvPr id="11" name="Content Placeholder 2">
            <a:extLst>
              <a:ext uri="{FF2B5EF4-FFF2-40B4-BE49-F238E27FC236}">
                <a16:creationId xmlns:a16="http://schemas.microsoft.com/office/drawing/2014/main" id="{BE2FD5DE-5C34-4A9F-A220-B9AC553E7B06}"/>
              </a:ext>
            </a:extLst>
          </p:cNvPr>
          <p:cNvSpPr txBox="1">
            <a:spLocks/>
          </p:cNvSpPr>
          <p:nvPr/>
        </p:nvSpPr>
        <p:spPr>
          <a:xfrm>
            <a:off x="6564665" y="1956434"/>
            <a:ext cx="5190067" cy="4060544"/>
          </a:xfrm>
          <a:prstGeom prst="rect">
            <a:avLst/>
          </a:prstGeom>
          <a:solidFill>
            <a:schemeClr val="bg1">
              <a:lumMod val="85000"/>
            </a:schemeClr>
          </a:solidFill>
          <a:ln>
            <a:noFill/>
          </a:ln>
        </p:spPr>
        <p:txBody>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marL="0" lvl="2" indent="0" algn="just">
              <a:buNone/>
            </a:pPr>
            <a:r>
              <a:rPr lang="en-US" sz="1200" dirty="0"/>
              <a:t>Waste hierarchy (Art. 4 WFD):</a:t>
            </a:r>
            <a:r>
              <a:rPr lang="en-GB" sz="1200" dirty="0"/>
              <a:t> </a:t>
            </a:r>
          </a:p>
          <a:p>
            <a:pPr marL="409575" lvl="3" indent="-228600" algn="just">
              <a:buFont typeface="+mj-lt"/>
              <a:buAutoNum type="arabicParenBoth"/>
            </a:pPr>
            <a:r>
              <a:rPr lang="en-US" sz="1200" dirty="0"/>
              <a:t>prevention</a:t>
            </a:r>
          </a:p>
          <a:p>
            <a:pPr marL="409575" lvl="3" indent="-228600" algn="just">
              <a:buFont typeface="+mj-lt"/>
              <a:buAutoNum type="arabicParenBoth"/>
            </a:pPr>
            <a:r>
              <a:rPr lang="en-US" sz="1200" dirty="0"/>
              <a:t>preparing for re-use</a:t>
            </a:r>
          </a:p>
          <a:p>
            <a:pPr marL="409575" lvl="3" indent="-228600" algn="just">
              <a:buFont typeface="+mj-lt"/>
              <a:buAutoNum type="arabicParenBoth"/>
            </a:pPr>
            <a:r>
              <a:rPr lang="en-US" sz="1200" dirty="0"/>
              <a:t>recycling</a:t>
            </a:r>
          </a:p>
          <a:p>
            <a:pPr marL="409575" lvl="3" indent="-228600" algn="just">
              <a:buFont typeface="+mj-lt"/>
              <a:buAutoNum type="arabicParenBoth"/>
            </a:pPr>
            <a:r>
              <a:rPr lang="en-US" sz="1200" b="1" dirty="0"/>
              <a:t>other recovery, e.g. energy recovery</a:t>
            </a:r>
          </a:p>
          <a:p>
            <a:pPr marL="409575" lvl="3" indent="-228600" algn="just">
              <a:buFont typeface="+mj-lt"/>
              <a:buAutoNum type="arabicParenBoth"/>
            </a:pPr>
            <a:r>
              <a:rPr lang="en-US" sz="1200" dirty="0"/>
              <a:t>disposal</a:t>
            </a:r>
          </a:p>
          <a:p>
            <a:pPr marL="180975" lvl="3" algn="just">
              <a:buFont typeface="Wingdings" panose="05000000000000000000" pitchFamily="2" charset="2"/>
              <a:buChar char="§"/>
            </a:pPr>
            <a:r>
              <a:rPr lang="en-US" sz="1200" dirty="0"/>
              <a:t>A distinction must be made between Waste-to-Energy and waste incineration for disposal: Waste-to-Energy is on the 4th step of the waste hierarchy, waste incineration for disposal is on the 5th step</a:t>
            </a:r>
          </a:p>
          <a:p>
            <a:pPr marL="180975" lvl="3" algn="just">
              <a:buFont typeface="Wingdings" panose="05000000000000000000" pitchFamily="2" charset="2"/>
              <a:buChar char="§"/>
            </a:pPr>
            <a:r>
              <a:rPr lang="en-GB" sz="1200" dirty="0"/>
              <a:t>The hierarchy is flexible: a d</a:t>
            </a:r>
            <a:r>
              <a:rPr lang="en-US" sz="1200" dirty="0" err="1"/>
              <a:t>eviation</a:t>
            </a:r>
            <a:r>
              <a:rPr lang="en-US" sz="1200" dirty="0"/>
              <a:t> is allowed or even required where life-cycle thinking indicates that compliance with the hierarchy leads to higher environmental impacts. </a:t>
            </a:r>
            <a:r>
              <a:rPr lang="en-GB" sz="1200" dirty="0"/>
              <a:t>A deviation from the hierarchy may also be possible for technical or economic reasons (principle of proportionality)</a:t>
            </a:r>
          </a:p>
          <a:p>
            <a:pPr lvl="2" algn="just">
              <a:buFont typeface="Wingdings" panose="05000000000000000000" pitchFamily="2" charset="2"/>
              <a:buChar char="§"/>
            </a:pPr>
            <a:r>
              <a:rPr lang="en-US" sz="1200" dirty="0"/>
              <a:t>Some waste cannot be reused or recycled due to technical or economic reasons; instead of disposing of this waste, it is in the spirit of the hierarchy to use it for energy recovery and thus save primary raw materials (fossil fuels) in energy production </a:t>
            </a:r>
          </a:p>
          <a:p>
            <a:pPr marL="0" lvl="2" indent="0" algn="just">
              <a:spcBef>
                <a:spcPts val="600"/>
              </a:spcBef>
              <a:buNone/>
            </a:pPr>
            <a:r>
              <a:rPr lang="en-US" sz="1200" dirty="0"/>
              <a:t>.</a:t>
            </a:r>
            <a:r>
              <a:rPr lang="en-US" sz="1400" b="1" dirty="0"/>
              <a:t>Waste-to-Energy can contribute to the circular economy!</a:t>
            </a:r>
          </a:p>
        </p:txBody>
      </p:sp>
      <p:sp>
        <p:nvSpPr>
          <p:cNvPr id="12" name="Isosceles Triangle 25">
            <a:extLst>
              <a:ext uri="{FF2B5EF4-FFF2-40B4-BE49-F238E27FC236}">
                <a16:creationId xmlns:a16="http://schemas.microsoft.com/office/drawing/2014/main" id="{EA6BF003-68EE-43F7-90AE-89793D8DCF0F}"/>
              </a:ext>
            </a:extLst>
          </p:cNvPr>
          <p:cNvSpPr/>
          <p:nvPr/>
        </p:nvSpPr>
        <p:spPr bwMode="ltGray">
          <a:xfrm rot="5400000">
            <a:off x="4339595" y="3436803"/>
            <a:ext cx="3512806" cy="552069"/>
          </a:xfrm>
          <a:prstGeom prst="triangle">
            <a:avLst>
              <a:gd name="adj" fmla="val 50000"/>
            </a:avLst>
          </a:prstGeom>
          <a:solidFill>
            <a:schemeClr val="bg1">
              <a:lumMod val="85000"/>
            </a:schemeClr>
          </a:solidFill>
          <a:ln w="381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rgbClr val="FFFFFF"/>
              </a:solidFill>
              <a:effectLst/>
              <a:uLnTx/>
              <a:uFillTx/>
              <a:latin typeface="Georgia" pitchFamily="18" charset="0"/>
              <a:ea typeface="+mn-ea"/>
              <a:cs typeface="+mn-cs"/>
            </a:endParaRPr>
          </a:p>
        </p:txBody>
      </p:sp>
    </p:spTree>
    <p:extLst>
      <p:ext uri="{BB962C8B-B14F-4D97-AF65-F5344CB8AC3E}">
        <p14:creationId xmlns:p14="http://schemas.microsoft.com/office/powerpoint/2010/main" val="3926190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Legal analysis</a:t>
            </a:r>
          </a:p>
        </p:txBody>
      </p:sp>
      <p:sp>
        <p:nvSpPr>
          <p:cNvPr id="4" name="Subtitle 3"/>
          <p:cNvSpPr>
            <a:spLocks noGrp="1"/>
          </p:cNvSpPr>
          <p:nvPr>
            <p:ph type="subTitle" idx="16"/>
          </p:nvPr>
        </p:nvSpPr>
        <p:spPr/>
        <p:txBody>
          <a:bodyPr/>
          <a:lstStyle/>
          <a:p>
            <a:r>
              <a:rPr lang="en-GB" dirty="0">
                <a:solidFill>
                  <a:srgbClr val="D04A02"/>
                </a:solidFill>
              </a:rPr>
              <a:t>Systematic interpretation – context of the Taxonomy Regulation</a:t>
            </a:r>
          </a:p>
          <a:p>
            <a:endParaRPr lang="en-GB" dirty="0">
              <a:solidFill>
                <a:srgbClr val="D04A02"/>
              </a:solidFill>
            </a:endParaRPr>
          </a:p>
          <a:p>
            <a:pPr lvl="5">
              <a:lnSpc>
                <a:spcPct val="100000"/>
              </a:lnSpc>
              <a:spcAft>
                <a:spcPts val="300"/>
              </a:spcAft>
            </a:pPr>
            <a:r>
              <a:rPr lang="en-US" sz="1400" b="1" dirty="0"/>
              <a:t>Can Waste-to-Energy contribute to other environmental objectives?</a:t>
            </a:r>
          </a:p>
          <a:p>
            <a:endParaRPr lang="en-GB" dirty="0">
              <a:solidFill>
                <a:srgbClr val="D04A02"/>
              </a:solidFill>
            </a:endParaRPr>
          </a:p>
        </p:txBody>
      </p:sp>
      <p:sp>
        <p:nvSpPr>
          <p:cNvPr id="7" name="Slide Number Placeholder 6">
            <a:extLst>
              <a:ext uri="{FF2B5EF4-FFF2-40B4-BE49-F238E27FC236}">
                <a16:creationId xmlns:a16="http://schemas.microsoft.com/office/drawing/2014/main" id="{9EAF096B-AE8E-4E10-99B6-A6280D0D2CDE}"/>
              </a:ext>
            </a:extLst>
          </p:cNvPr>
          <p:cNvSpPr>
            <a:spLocks noGrp="1"/>
          </p:cNvSpPr>
          <p:nvPr>
            <p:ph type="sldNum" sz="quarter" idx="11"/>
          </p:nvPr>
        </p:nvSpPr>
        <p:spPr/>
        <p:txBody>
          <a:bodyPr/>
          <a:lstStyle/>
          <a:p>
            <a:fld id="{7870704B-CE94-48CC-AF30-84932A1262A7}" type="slidenum">
              <a:rPr lang="en-GB" smtClean="0"/>
              <a:pPr/>
              <a:t>5</a:t>
            </a:fld>
            <a:endParaRPr lang="en-GB" dirty="0"/>
          </a:p>
        </p:txBody>
      </p:sp>
      <p:sp>
        <p:nvSpPr>
          <p:cNvPr id="8" name="Date Placeholder 7">
            <a:extLst>
              <a:ext uri="{FF2B5EF4-FFF2-40B4-BE49-F238E27FC236}">
                <a16:creationId xmlns:a16="http://schemas.microsoft.com/office/drawing/2014/main" id="{AF73BD0C-BDC8-4C0C-A657-3D5B5D376B66}"/>
              </a:ext>
            </a:extLst>
          </p:cNvPr>
          <p:cNvSpPr>
            <a:spLocks noGrp="1"/>
          </p:cNvSpPr>
          <p:nvPr>
            <p:ph type="dt" sz="half" idx="12"/>
          </p:nvPr>
        </p:nvSpPr>
        <p:spPr/>
        <p:txBody>
          <a:bodyPr/>
          <a:lstStyle/>
          <a:p>
            <a:r>
              <a:rPr lang="en-GB" dirty="0"/>
              <a:t>April 2021</a:t>
            </a:r>
          </a:p>
        </p:txBody>
      </p:sp>
      <p:sp>
        <p:nvSpPr>
          <p:cNvPr id="9" name="Footer Placeholder 8">
            <a:extLst>
              <a:ext uri="{FF2B5EF4-FFF2-40B4-BE49-F238E27FC236}">
                <a16:creationId xmlns:a16="http://schemas.microsoft.com/office/drawing/2014/main" id="{48A2A031-3D8F-448E-BD06-B06C256F271B}"/>
              </a:ext>
            </a:extLst>
          </p:cNvPr>
          <p:cNvSpPr>
            <a:spLocks noGrp="1"/>
          </p:cNvSpPr>
          <p:nvPr>
            <p:ph type="ftr" sz="quarter" idx="13"/>
          </p:nvPr>
        </p:nvSpPr>
        <p:spPr/>
        <p:txBody>
          <a:bodyPr/>
          <a:lstStyle/>
          <a:p>
            <a:pPr algn="l"/>
            <a:r>
              <a:rPr lang="en-US" dirty="0"/>
              <a:t>Waste-to-Energy in the Taxonomy regulation: a legal approach</a:t>
            </a:r>
            <a:endParaRPr lang="en-GB" dirty="0"/>
          </a:p>
        </p:txBody>
      </p:sp>
      <p:sp>
        <p:nvSpPr>
          <p:cNvPr id="10" name="Content Placeholder 2">
            <a:extLst>
              <a:ext uri="{FF2B5EF4-FFF2-40B4-BE49-F238E27FC236}">
                <a16:creationId xmlns:a16="http://schemas.microsoft.com/office/drawing/2014/main" id="{09F2C3C8-3649-4D6F-B5F9-E3679A74616D}"/>
              </a:ext>
            </a:extLst>
          </p:cNvPr>
          <p:cNvSpPr txBox="1">
            <a:spLocks/>
          </p:cNvSpPr>
          <p:nvPr/>
        </p:nvSpPr>
        <p:spPr>
          <a:xfrm>
            <a:off x="442913" y="1956434"/>
            <a:ext cx="5190067" cy="4360170"/>
          </a:xfrm>
          <a:prstGeom prst="rect">
            <a:avLst/>
          </a:prstGeom>
          <a:ln>
            <a:noFill/>
          </a:ln>
        </p:spPr>
        <p:txBody>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lvl="2" algn="just">
              <a:buFont typeface="Wingdings" panose="05000000000000000000" pitchFamily="2" charset="2"/>
              <a:buChar char="§"/>
            </a:pPr>
            <a:r>
              <a:rPr lang="en-US" sz="1200" dirty="0"/>
              <a:t>Climate change mitigation</a:t>
            </a:r>
            <a:r>
              <a:rPr lang="en-GB" sz="1200" dirty="0"/>
              <a:t> </a:t>
            </a:r>
          </a:p>
          <a:p>
            <a:pPr lvl="3" algn="just"/>
            <a:r>
              <a:rPr lang="en-US" sz="1200" dirty="0"/>
              <a:t>According to Art. 10 I a) Taxonomy Regulation, the generation of renewable energy within the meaning of the Renewable Energy Directive (EU) 2018/2001 contributes to climate change mitigation </a:t>
            </a:r>
          </a:p>
          <a:p>
            <a:pPr lvl="2" algn="just">
              <a:buFont typeface="Wingdings" panose="05000000000000000000" pitchFamily="2" charset="2"/>
              <a:buChar char="§"/>
            </a:pPr>
            <a:r>
              <a:rPr lang="en-US" sz="1200" dirty="0"/>
              <a:t>Pollution prevention and control</a:t>
            </a:r>
          </a:p>
          <a:p>
            <a:pPr lvl="3" algn="just">
              <a:buFont typeface="Symbol" panose="05050102010706020507" pitchFamily="18" charset="2"/>
              <a:buChar char="-"/>
            </a:pPr>
            <a:r>
              <a:rPr lang="en-US" sz="1200" dirty="0">
                <a:solidFill>
                  <a:srgbClr val="000000"/>
                </a:solidFill>
              </a:rPr>
              <a:t>According to Art.14 I a) Taxonomy Regulation, an economic activity contributes to pollution prevention and control if that activity prevents or reduces pollutant emissions into air, water or land </a:t>
            </a:r>
          </a:p>
          <a:p>
            <a:pPr marL="0" lvl="5" indent="0">
              <a:spcAft>
                <a:spcPts val="300"/>
              </a:spcAft>
              <a:buFont typeface="Arial" panose="020B0604020202020204" pitchFamily="34" charset="0"/>
              <a:buNone/>
            </a:pPr>
            <a:endParaRPr lang="de-DE" sz="1400" dirty="0"/>
          </a:p>
        </p:txBody>
      </p:sp>
      <p:sp>
        <p:nvSpPr>
          <p:cNvPr id="11" name="Content Placeholder 2">
            <a:extLst>
              <a:ext uri="{FF2B5EF4-FFF2-40B4-BE49-F238E27FC236}">
                <a16:creationId xmlns:a16="http://schemas.microsoft.com/office/drawing/2014/main" id="{BE2FD5DE-5C34-4A9F-A220-B9AC553E7B06}"/>
              </a:ext>
            </a:extLst>
          </p:cNvPr>
          <p:cNvSpPr txBox="1">
            <a:spLocks/>
          </p:cNvSpPr>
          <p:nvPr/>
        </p:nvSpPr>
        <p:spPr>
          <a:xfrm>
            <a:off x="6564665" y="1956435"/>
            <a:ext cx="5190067" cy="2152721"/>
          </a:xfrm>
          <a:prstGeom prst="rect">
            <a:avLst/>
          </a:prstGeom>
          <a:solidFill>
            <a:schemeClr val="bg1">
              <a:lumMod val="85000"/>
            </a:schemeClr>
          </a:solidFill>
          <a:ln>
            <a:noFill/>
          </a:ln>
        </p:spPr>
        <p:txBody>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lvl="2" algn="just">
              <a:buFont typeface="Wingdings" panose="05000000000000000000" pitchFamily="2" charset="2"/>
              <a:buChar char="§"/>
            </a:pPr>
            <a:r>
              <a:rPr lang="en-US" sz="1200" dirty="0"/>
              <a:t>Waste-to-Energy from biodegradable waste produces renewable energy (biodegradable fraction(s) of waste are renewable sources, Art. 2 No. 1 and No. 24 Renewable Energy Directive)</a:t>
            </a:r>
          </a:p>
          <a:p>
            <a:pPr lvl="2" algn="just">
              <a:buFont typeface="Wingdings" panose="05000000000000000000" pitchFamily="2" charset="2"/>
              <a:buChar char="§"/>
            </a:pPr>
            <a:r>
              <a:rPr lang="en-US" sz="1200" dirty="0"/>
              <a:t>Waste incineration serves to remove pollutants from the material and economic cycle and prevents pollutants contained in waste from being emitted into the environment</a:t>
            </a:r>
          </a:p>
          <a:p>
            <a:pPr lvl="2" algn="just">
              <a:buFont typeface="Wingdings" panose="05000000000000000000" pitchFamily="2" charset="2"/>
              <a:buChar char="§"/>
            </a:pPr>
            <a:r>
              <a:rPr lang="en-US" sz="1200" dirty="0"/>
              <a:t>The generation of electricity and heat in waste incineration plants releases fewer air pollutants (arsenic, cadmium, nickel, benzene, dioxin/furan) than the generation of electricity and heat in conventional power plants (Federal Environment Agency)</a:t>
            </a:r>
          </a:p>
          <a:p>
            <a:pPr marL="0" lvl="5" indent="0">
              <a:spcAft>
                <a:spcPts val="300"/>
              </a:spcAft>
              <a:buNone/>
            </a:pPr>
            <a:endParaRPr lang="en-US" sz="1400" b="1" i="1" dirty="0"/>
          </a:p>
          <a:p>
            <a:pPr marL="0" lvl="5" indent="0">
              <a:spcAft>
                <a:spcPts val="300"/>
              </a:spcAft>
              <a:buNone/>
            </a:pPr>
            <a:r>
              <a:rPr lang="en-US" sz="1400" b="1" dirty="0"/>
              <a:t>Waste-to-Energy can contribute to climate change mitigation and pollution prevention</a:t>
            </a:r>
          </a:p>
        </p:txBody>
      </p:sp>
      <p:sp>
        <p:nvSpPr>
          <p:cNvPr id="12" name="Isosceles Triangle 25">
            <a:extLst>
              <a:ext uri="{FF2B5EF4-FFF2-40B4-BE49-F238E27FC236}">
                <a16:creationId xmlns:a16="http://schemas.microsoft.com/office/drawing/2014/main" id="{EA6BF003-68EE-43F7-90AE-89793D8DCF0F}"/>
              </a:ext>
            </a:extLst>
          </p:cNvPr>
          <p:cNvSpPr/>
          <p:nvPr/>
        </p:nvSpPr>
        <p:spPr bwMode="ltGray">
          <a:xfrm rot="5400000">
            <a:off x="5019636" y="2756762"/>
            <a:ext cx="2152723" cy="552069"/>
          </a:xfrm>
          <a:prstGeom prst="triangle">
            <a:avLst>
              <a:gd name="adj" fmla="val 50000"/>
            </a:avLst>
          </a:prstGeom>
          <a:solidFill>
            <a:schemeClr val="bg1">
              <a:lumMod val="85000"/>
            </a:schemeClr>
          </a:solidFill>
          <a:ln w="381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rgbClr val="FFFFFF"/>
              </a:solidFill>
              <a:effectLst/>
              <a:uLnTx/>
              <a:uFillTx/>
              <a:latin typeface="Georgia" pitchFamily="18" charset="0"/>
              <a:ea typeface="+mn-ea"/>
              <a:cs typeface="+mn-cs"/>
            </a:endParaRPr>
          </a:p>
        </p:txBody>
      </p:sp>
    </p:spTree>
    <p:extLst>
      <p:ext uri="{BB962C8B-B14F-4D97-AF65-F5344CB8AC3E}">
        <p14:creationId xmlns:p14="http://schemas.microsoft.com/office/powerpoint/2010/main" val="1487659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Legal analysis</a:t>
            </a:r>
          </a:p>
        </p:txBody>
      </p:sp>
      <p:sp>
        <p:nvSpPr>
          <p:cNvPr id="4" name="Subtitle 3"/>
          <p:cNvSpPr>
            <a:spLocks noGrp="1"/>
          </p:cNvSpPr>
          <p:nvPr>
            <p:ph type="subTitle" idx="16"/>
          </p:nvPr>
        </p:nvSpPr>
        <p:spPr/>
        <p:txBody>
          <a:bodyPr/>
          <a:lstStyle/>
          <a:p>
            <a:r>
              <a:rPr lang="en-GB" dirty="0">
                <a:solidFill>
                  <a:srgbClr val="D04A02"/>
                </a:solidFill>
              </a:rPr>
              <a:t>Systematic interpretation – context of the Taxonomy Regulation</a:t>
            </a:r>
          </a:p>
          <a:p>
            <a:endParaRPr lang="en-GB" dirty="0">
              <a:solidFill>
                <a:srgbClr val="D04A02"/>
              </a:solidFill>
            </a:endParaRPr>
          </a:p>
          <a:p>
            <a:pPr lvl="5">
              <a:lnSpc>
                <a:spcPct val="100000"/>
              </a:lnSpc>
              <a:spcAft>
                <a:spcPts val="300"/>
              </a:spcAft>
            </a:pPr>
            <a:r>
              <a:rPr lang="en-US" sz="1400" b="1" dirty="0"/>
              <a:t>No harm to circular economy (Art. 17 d) Taxonomy Regulation)?</a:t>
            </a:r>
          </a:p>
          <a:p>
            <a:endParaRPr lang="en-GB" dirty="0">
              <a:solidFill>
                <a:srgbClr val="D04A02"/>
              </a:solidFill>
            </a:endParaRPr>
          </a:p>
        </p:txBody>
      </p:sp>
      <p:sp>
        <p:nvSpPr>
          <p:cNvPr id="7" name="Slide Number Placeholder 6">
            <a:extLst>
              <a:ext uri="{FF2B5EF4-FFF2-40B4-BE49-F238E27FC236}">
                <a16:creationId xmlns:a16="http://schemas.microsoft.com/office/drawing/2014/main" id="{9EAF096B-AE8E-4E10-99B6-A6280D0D2CDE}"/>
              </a:ext>
            </a:extLst>
          </p:cNvPr>
          <p:cNvSpPr>
            <a:spLocks noGrp="1"/>
          </p:cNvSpPr>
          <p:nvPr>
            <p:ph type="sldNum" sz="quarter" idx="11"/>
          </p:nvPr>
        </p:nvSpPr>
        <p:spPr/>
        <p:txBody>
          <a:bodyPr/>
          <a:lstStyle/>
          <a:p>
            <a:fld id="{7870704B-CE94-48CC-AF30-84932A1262A7}" type="slidenum">
              <a:rPr lang="en-GB" smtClean="0"/>
              <a:pPr/>
              <a:t>6</a:t>
            </a:fld>
            <a:endParaRPr lang="en-GB" dirty="0"/>
          </a:p>
        </p:txBody>
      </p:sp>
      <p:sp>
        <p:nvSpPr>
          <p:cNvPr id="8" name="Date Placeholder 7">
            <a:extLst>
              <a:ext uri="{FF2B5EF4-FFF2-40B4-BE49-F238E27FC236}">
                <a16:creationId xmlns:a16="http://schemas.microsoft.com/office/drawing/2014/main" id="{AF73BD0C-BDC8-4C0C-A657-3D5B5D376B66}"/>
              </a:ext>
            </a:extLst>
          </p:cNvPr>
          <p:cNvSpPr>
            <a:spLocks noGrp="1"/>
          </p:cNvSpPr>
          <p:nvPr>
            <p:ph type="dt" sz="half" idx="12"/>
          </p:nvPr>
        </p:nvSpPr>
        <p:spPr/>
        <p:txBody>
          <a:bodyPr/>
          <a:lstStyle/>
          <a:p>
            <a:r>
              <a:rPr lang="en-GB" dirty="0"/>
              <a:t>April 2021</a:t>
            </a:r>
          </a:p>
        </p:txBody>
      </p:sp>
      <p:sp>
        <p:nvSpPr>
          <p:cNvPr id="9" name="Footer Placeholder 8">
            <a:extLst>
              <a:ext uri="{FF2B5EF4-FFF2-40B4-BE49-F238E27FC236}">
                <a16:creationId xmlns:a16="http://schemas.microsoft.com/office/drawing/2014/main" id="{48A2A031-3D8F-448E-BD06-B06C256F271B}"/>
              </a:ext>
            </a:extLst>
          </p:cNvPr>
          <p:cNvSpPr>
            <a:spLocks noGrp="1"/>
          </p:cNvSpPr>
          <p:nvPr>
            <p:ph type="ftr" sz="quarter" idx="13"/>
          </p:nvPr>
        </p:nvSpPr>
        <p:spPr/>
        <p:txBody>
          <a:bodyPr/>
          <a:lstStyle/>
          <a:p>
            <a:pPr algn="l"/>
            <a:r>
              <a:rPr lang="en-US" dirty="0"/>
              <a:t>Waste-to-Energy in the Taxonomy regulation: a legal approach</a:t>
            </a:r>
            <a:endParaRPr lang="en-GB" dirty="0"/>
          </a:p>
        </p:txBody>
      </p:sp>
      <p:sp>
        <p:nvSpPr>
          <p:cNvPr id="10" name="Content Placeholder 2">
            <a:extLst>
              <a:ext uri="{FF2B5EF4-FFF2-40B4-BE49-F238E27FC236}">
                <a16:creationId xmlns:a16="http://schemas.microsoft.com/office/drawing/2014/main" id="{09F2C3C8-3649-4D6F-B5F9-E3679A74616D}"/>
              </a:ext>
            </a:extLst>
          </p:cNvPr>
          <p:cNvSpPr txBox="1">
            <a:spLocks/>
          </p:cNvSpPr>
          <p:nvPr/>
        </p:nvSpPr>
        <p:spPr>
          <a:xfrm>
            <a:off x="442913" y="1956434"/>
            <a:ext cx="5190067" cy="4360170"/>
          </a:xfrm>
          <a:prstGeom prst="rect">
            <a:avLst/>
          </a:prstGeom>
          <a:ln>
            <a:noFill/>
          </a:ln>
        </p:spPr>
        <p:txBody>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lvl="2" algn="just">
              <a:buFont typeface="Wingdings" panose="05000000000000000000" pitchFamily="2" charset="2"/>
              <a:buChar char="§"/>
            </a:pPr>
            <a:r>
              <a:rPr lang="en-US" sz="1200" dirty="0"/>
              <a:t>According to Article 17 (1) d), an activity would significantly harm the circular economy if the activity</a:t>
            </a:r>
            <a:endParaRPr lang="en-GB" sz="1200" dirty="0"/>
          </a:p>
          <a:p>
            <a:pPr lvl="3" algn="just"/>
            <a:r>
              <a:rPr lang="en-US" sz="1200" dirty="0"/>
              <a:t>leads to inefficient use of materials or the direct or indirect use of natural resources such as non-renewable energy sources, raw materials, water and land in one or more stages of the life cycle of products,</a:t>
            </a:r>
          </a:p>
          <a:p>
            <a:pPr lvl="3" algn="just"/>
            <a:r>
              <a:rPr lang="en-US" sz="1200" dirty="0"/>
              <a:t>leads to a significant increase in the generation, incineration or disposal of waste, with the exception of the incineration of non-recyclable hazardous waste or if the long-term disposal of waste may cause significant and long-term harm to the environment.</a:t>
            </a:r>
          </a:p>
          <a:p>
            <a:pPr lvl="3" algn="just"/>
            <a:endParaRPr lang="en-US" sz="1200" dirty="0"/>
          </a:p>
          <a:p>
            <a:pPr marL="0" lvl="5" indent="0">
              <a:spcAft>
                <a:spcPts val="300"/>
              </a:spcAft>
              <a:buFont typeface="Arial" panose="020B0604020202020204" pitchFamily="34" charset="0"/>
              <a:buNone/>
            </a:pPr>
            <a:endParaRPr lang="de-DE" sz="1400" dirty="0"/>
          </a:p>
        </p:txBody>
      </p:sp>
      <p:sp>
        <p:nvSpPr>
          <p:cNvPr id="11" name="Content Placeholder 2">
            <a:extLst>
              <a:ext uri="{FF2B5EF4-FFF2-40B4-BE49-F238E27FC236}">
                <a16:creationId xmlns:a16="http://schemas.microsoft.com/office/drawing/2014/main" id="{BE2FD5DE-5C34-4A9F-A220-B9AC553E7B06}"/>
              </a:ext>
            </a:extLst>
          </p:cNvPr>
          <p:cNvSpPr txBox="1">
            <a:spLocks/>
          </p:cNvSpPr>
          <p:nvPr/>
        </p:nvSpPr>
        <p:spPr>
          <a:xfrm>
            <a:off x="6564665" y="1956435"/>
            <a:ext cx="5190067" cy="3082291"/>
          </a:xfrm>
          <a:prstGeom prst="rect">
            <a:avLst/>
          </a:prstGeom>
          <a:solidFill>
            <a:schemeClr val="bg1">
              <a:lumMod val="85000"/>
            </a:schemeClr>
          </a:solidFill>
          <a:ln>
            <a:noFill/>
          </a:ln>
        </p:spPr>
        <p:txBody>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lvl="2" algn="just">
              <a:buFont typeface="Wingdings" panose="05000000000000000000" pitchFamily="2" charset="2"/>
              <a:buChar char="§"/>
            </a:pPr>
            <a:r>
              <a:rPr lang="en-US" sz="1200" dirty="0"/>
              <a:t>Waste-to-Energy would not lead to an inefficient use of materials as long as non-recyclable waste is incinerated. Waste-to-Energy saves resources as fossil fuels are replaced </a:t>
            </a:r>
          </a:p>
          <a:p>
            <a:pPr lvl="2" algn="just">
              <a:buFont typeface="Wingdings" panose="05000000000000000000" pitchFamily="2" charset="2"/>
              <a:buChar char="§"/>
            </a:pPr>
            <a:r>
              <a:rPr lang="en-US" sz="1200" dirty="0"/>
              <a:t>Waste-to-Energy does not hamper waste prevention and recycling and would not lead to more incineration. Whether waste is incinerated for energy recovery rather than recycled depends primarily on:</a:t>
            </a:r>
          </a:p>
          <a:p>
            <a:pPr lvl="3" algn="just">
              <a:buFont typeface="Symbol" panose="05050102010706020507" pitchFamily="18" charset="2"/>
              <a:buChar char="-"/>
            </a:pPr>
            <a:r>
              <a:rPr lang="en-US" sz="1200" dirty="0"/>
              <a:t>whether the products and packages are designed in such a way that they can be reused or recycled from a technical and economic point of view (EU-Commission: ‘</a:t>
            </a:r>
            <a:r>
              <a:rPr lang="en-US" sz="1200" i="1" dirty="0"/>
              <a:t>closed-loop recycling starts at the beginning of the life cycle of a product</a:t>
            </a:r>
            <a:r>
              <a:rPr lang="en-US" sz="1200" dirty="0"/>
              <a:t>’)</a:t>
            </a:r>
          </a:p>
          <a:p>
            <a:pPr lvl="3" algn="just">
              <a:buFont typeface="Symbol" panose="05050102010706020507" pitchFamily="18" charset="2"/>
              <a:buChar char="-"/>
            </a:pPr>
            <a:r>
              <a:rPr lang="en-US" sz="1200" dirty="0"/>
              <a:t>the behavior of consumers and waste producers (demand for recyclable goods/sorting and separation of different waste)</a:t>
            </a:r>
          </a:p>
          <a:p>
            <a:pPr lvl="3" algn="just">
              <a:buFont typeface="Symbol" panose="05050102010706020507" pitchFamily="18" charset="2"/>
              <a:buChar char="-"/>
            </a:pPr>
            <a:r>
              <a:rPr lang="en-US" sz="1200" dirty="0"/>
              <a:t>the framework conditions for waste collection, which are set by the authorities (separate collection for different waste streams?)</a:t>
            </a:r>
          </a:p>
          <a:p>
            <a:pPr lvl="3" algn="just">
              <a:buFont typeface="Symbol" panose="05050102010706020507" pitchFamily="18" charset="2"/>
              <a:buChar char="-"/>
            </a:pPr>
            <a:endParaRPr lang="en-US" sz="1200" dirty="0"/>
          </a:p>
          <a:p>
            <a:pPr marL="0" lvl="5" indent="0">
              <a:spcAft>
                <a:spcPts val="300"/>
              </a:spcAft>
              <a:buNone/>
            </a:pPr>
            <a:r>
              <a:rPr lang="en-US" sz="1400" b="1" dirty="0"/>
              <a:t>Waste-to-Energy does not harm the circular economy!</a:t>
            </a:r>
          </a:p>
        </p:txBody>
      </p:sp>
      <p:sp>
        <p:nvSpPr>
          <p:cNvPr id="12" name="Isosceles Triangle 25">
            <a:extLst>
              <a:ext uri="{FF2B5EF4-FFF2-40B4-BE49-F238E27FC236}">
                <a16:creationId xmlns:a16="http://schemas.microsoft.com/office/drawing/2014/main" id="{EA6BF003-68EE-43F7-90AE-89793D8DCF0F}"/>
              </a:ext>
            </a:extLst>
          </p:cNvPr>
          <p:cNvSpPr/>
          <p:nvPr/>
        </p:nvSpPr>
        <p:spPr bwMode="ltGray">
          <a:xfrm rot="5400000">
            <a:off x="4554850" y="3221547"/>
            <a:ext cx="3082293" cy="552069"/>
          </a:xfrm>
          <a:prstGeom prst="triangle">
            <a:avLst>
              <a:gd name="adj" fmla="val 50000"/>
            </a:avLst>
          </a:prstGeom>
          <a:solidFill>
            <a:schemeClr val="bg1">
              <a:lumMod val="85000"/>
            </a:schemeClr>
          </a:solidFill>
          <a:ln w="381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rgbClr val="FFFFFF"/>
              </a:solidFill>
              <a:effectLst/>
              <a:uLnTx/>
              <a:uFillTx/>
              <a:latin typeface="Georgia" pitchFamily="18" charset="0"/>
              <a:ea typeface="+mn-ea"/>
              <a:cs typeface="+mn-cs"/>
            </a:endParaRPr>
          </a:p>
        </p:txBody>
      </p:sp>
    </p:spTree>
    <p:extLst>
      <p:ext uri="{BB962C8B-B14F-4D97-AF65-F5344CB8AC3E}">
        <p14:creationId xmlns:p14="http://schemas.microsoft.com/office/powerpoint/2010/main" val="2556473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Legal analysis</a:t>
            </a:r>
          </a:p>
        </p:txBody>
      </p:sp>
      <p:sp>
        <p:nvSpPr>
          <p:cNvPr id="4" name="Subtitle 3"/>
          <p:cNvSpPr>
            <a:spLocks noGrp="1"/>
          </p:cNvSpPr>
          <p:nvPr>
            <p:ph type="subTitle" idx="16"/>
          </p:nvPr>
        </p:nvSpPr>
        <p:spPr/>
        <p:txBody>
          <a:bodyPr/>
          <a:lstStyle/>
          <a:p>
            <a:r>
              <a:rPr lang="en-GB" dirty="0">
                <a:solidFill>
                  <a:srgbClr val="D04A02"/>
                </a:solidFill>
              </a:rPr>
              <a:t>Conclusion</a:t>
            </a:r>
          </a:p>
          <a:p>
            <a:endParaRPr lang="en-GB" dirty="0">
              <a:solidFill>
                <a:srgbClr val="D04A02"/>
              </a:solidFill>
            </a:endParaRPr>
          </a:p>
          <a:p>
            <a:endParaRPr lang="en-GB" dirty="0">
              <a:solidFill>
                <a:srgbClr val="D04A02"/>
              </a:solidFill>
            </a:endParaRPr>
          </a:p>
        </p:txBody>
      </p:sp>
      <p:sp>
        <p:nvSpPr>
          <p:cNvPr id="7" name="Slide Number Placeholder 6">
            <a:extLst>
              <a:ext uri="{FF2B5EF4-FFF2-40B4-BE49-F238E27FC236}">
                <a16:creationId xmlns:a16="http://schemas.microsoft.com/office/drawing/2014/main" id="{9EAF096B-AE8E-4E10-99B6-A6280D0D2CDE}"/>
              </a:ext>
            </a:extLst>
          </p:cNvPr>
          <p:cNvSpPr>
            <a:spLocks noGrp="1"/>
          </p:cNvSpPr>
          <p:nvPr>
            <p:ph type="sldNum" sz="quarter" idx="11"/>
          </p:nvPr>
        </p:nvSpPr>
        <p:spPr/>
        <p:txBody>
          <a:bodyPr/>
          <a:lstStyle/>
          <a:p>
            <a:fld id="{7870704B-CE94-48CC-AF30-84932A1262A7}" type="slidenum">
              <a:rPr lang="en-GB" smtClean="0"/>
              <a:pPr/>
              <a:t>7</a:t>
            </a:fld>
            <a:endParaRPr lang="en-GB" dirty="0"/>
          </a:p>
        </p:txBody>
      </p:sp>
      <p:sp>
        <p:nvSpPr>
          <p:cNvPr id="8" name="Date Placeholder 7">
            <a:extLst>
              <a:ext uri="{FF2B5EF4-FFF2-40B4-BE49-F238E27FC236}">
                <a16:creationId xmlns:a16="http://schemas.microsoft.com/office/drawing/2014/main" id="{AF73BD0C-BDC8-4C0C-A657-3D5B5D376B66}"/>
              </a:ext>
            </a:extLst>
          </p:cNvPr>
          <p:cNvSpPr>
            <a:spLocks noGrp="1"/>
          </p:cNvSpPr>
          <p:nvPr>
            <p:ph type="dt" sz="half" idx="12"/>
          </p:nvPr>
        </p:nvSpPr>
        <p:spPr/>
        <p:txBody>
          <a:bodyPr/>
          <a:lstStyle/>
          <a:p>
            <a:r>
              <a:rPr lang="en-GB" dirty="0"/>
              <a:t>April 2021</a:t>
            </a:r>
          </a:p>
        </p:txBody>
      </p:sp>
      <p:sp>
        <p:nvSpPr>
          <p:cNvPr id="9" name="Footer Placeholder 8">
            <a:extLst>
              <a:ext uri="{FF2B5EF4-FFF2-40B4-BE49-F238E27FC236}">
                <a16:creationId xmlns:a16="http://schemas.microsoft.com/office/drawing/2014/main" id="{48A2A031-3D8F-448E-BD06-B06C256F271B}"/>
              </a:ext>
            </a:extLst>
          </p:cNvPr>
          <p:cNvSpPr>
            <a:spLocks noGrp="1"/>
          </p:cNvSpPr>
          <p:nvPr>
            <p:ph type="ftr" sz="quarter" idx="13"/>
          </p:nvPr>
        </p:nvSpPr>
        <p:spPr/>
        <p:txBody>
          <a:bodyPr/>
          <a:lstStyle/>
          <a:p>
            <a:pPr algn="l"/>
            <a:r>
              <a:rPr lang="en-US" dirty="0"/>
              <a:t>Waste-to-Energy in the Taxonomy regulation: a legal approach</a:t>
            </a:r>
            <a:endParaRPr lang="en-GB" dirty="0"/>
          </a:p>
        </p:txBody>
      </p:sp>
      <p:sp>
        <p:nvSpPr>
          <p:cNvPr id="13" name="Content Placeholder 2">
            <a:extLst>
              <a:ext uri="{FF2B5EF4-FFF2-40B4-BE49-F238E27FC236}">
                <a16:creationId xmlns:a16="http://schemas.microsoft.com/office/drawing/2014/main" id="{92456A56-A857-48C9-94D9-8153B4F00470}"/>
              </a:ext>
            </a:extLst>
          </p:cNvPr>
          <p:cNvSpPr>
            <a:spLocks noGrp="1"/>
          </p:cNvSpPr>
          <p:nvPr>
            <p:ph idx="1"/>
          </p:nvPr>
        </p:nvSpPr>
        <p:spPr>
          <a:xfrm>
            <a:off x="442913" y="1444978"/>
            <a:ext cx="11306175" cy="4727222"/>
          </a:xfrm>
        </p:spPr>
        <p:txBody>
          <a:bodyPr/>
          <a:lstStyle/>
          <a:p>
            <a:pPr marL="0" lvl="2" indent="0">
              <a:buNone/>
            </a:pPr>
            <a:endParaRPr lang="en-GB" dirty="0"/>
          </a:p>
          <a:p>
            <a:pPr lvl="2" algn="just"/>
            <a:r>
              <a:rPr lang="en-US" dirty="0"/>
              <a:t>Insofar as the Taxonomy Regulation refers to waste incineration, a distinction must be made between waste incineration for disposal and waste incineration for energy recovery (Waste-to-Energy)</a:t>
            </a:r>
          </a:p>
          <a:p>
            <a:pPr lvl="2" algn="just"/>
            <a:r>
              <a:rPr lang="en-US" dirty="0"/>
              <a:t>Waste-to-Energy from waste that cannot be re-used or recycled does not contradict the environmental objective of the Taxonomy Regulation to achieve the transition to a circular economy; on the contrary: Waste-to-Energy can contribute to a circular economy</a:t>
            </a:r>
          </a:p>
          <a:p>
            <a:pPr lvl="2" algn="just"/>
            <a:r>
              <a:rPr lang="en-US" dirty="0"/>
              <a:t>Waste-to-Energy can also contribute to the environmental objectives of the Taxonomy Regulation “climate protection” and “pollution prevention and control”</a:t>
            </a:r>
          </a:p>
          <a:p>
            <a:pPr lvl="2" algn="just"/>
            <a:r>
              <a:rPr lang="en-US" dirty="0"/>
              <a:t>The waste hierarchy as the basic principle of waste management in the EU would be undermined if, under the Taxonomy Regulation, Waste-to-Energy were classified as unsustainable</a:t>
            </a:r>
          </a:p>
          <a:p>
            <a:pPr marL="180975" lvl="3" indent="0">
              <a:buNone/>
            </a:pPr>
            <a:endParaRPr lang="en-US" dirty="0"/>
          </a:p>
          <a:p>
            <a:pPr marL="180975" lvl="3" indent="0">
              <a:buNone/>
            </a:pPr>
            <a:r>
              <a:rPr lang="en-US" b="1" dirty="0"/>
              <a:t>From a legal perspective, Waste-to-energy would have to be classified as a sustainable economic activity under the Taxonomy Regulation</a:t>
            </a:r>
          </a:p>
        </p:txBody>
      </p:sp>
    </p:spTree>
    <p:extLst>
      <p:ext uri="{BB962C8B-B14F-4D97-AF65-F5344CB8AC3E}">
        <p14:creationId xmlns:p14="http://schemas.microsoft.com/office/powerpoint/2010/main" val="74624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2914" y="428625"/>
            <a:ext cx="7775574" cy="2428874"/>
          </a:xfrm>
        </p:spPr>
        <p:txBody>
          <a:bodyPr>
            <a:normAutofit/>
          </a:bodyPr>
          <a:lstStyle/>
          <a:p>
            <a:r>
              <a:rPr lang="en-GB" dirty="0"/>
              <a:t>Thank you very much for your attention.</a:t>
            </a:r>
          </a:p>
        </p:txBody>
      </p:sp>
      <p:sp>
        <p:nvSpPr>
          <p:cNvPr id="5" name="Text Placeholder 4"/>
          <p:cNvSpPr>
            <a:spLocks noGrp="1"/>
          </p:cNvSpPr>
          <p:nvPr>
            <p:ph type="body" sz="quarter" idx="10"/>
          </p:nvPr>
        </p:nvSpPr>
        <p:spPr/>
        <p:txBody>
          <a:bodyPr/>
          <a:lstStyle/>
          <a:p>
            <a:r>
              <a:rPr lang="en-GB" dirty="0"/>
              <a:t>© 2021 PricewaterhouseCoopers Legal AG Rechtsanwaltsgesellschaft.</a:t>
            </a:r>
            <a:br>
              <a:rPr lang="en-GB" dirty="0"/>
            </a:br>
            <a:r>
              <a:rPr lang="en-GB" dirty="0"/>
              <a:t>All </a:t>
            </a:r>
            <a:r>
              <a:rPr lang="en-GB"/>
              <a:t>rights reserved. </a:t>
            </a:r>
            <a:endParaRPr lang="en-GB" dirty="0"/>
          </a:p>
        </p:txBody>
      </p:sp>
      <p:sp>
        <p:nvSpPr>
          <p:cNvPr id="4" name="Google Shape;146;p2">
            <a:extLst>
              <a:ext uri="{FF2B5EF4-FFF2-40B4-BE49-F238E27FC236}">
                <a16:creationId xmlns:a16="http://schemas.microsoft.com/office/drawing/2014/main" id="{3E798875-00B5-4AF3-80D7-D0521E5CB552}"/>
              </a:ext>
            </a:extLst>
          </p:cNvPr>
          <p:cNvSpPr txBox="1"/>
          <p:nvPr/>
        </p:nvSpPr>
        <p:spPr>
          <a:xfrm>
            <a:off x="9542978" y="1414461"/>
            <a:ext cx="2206108" cy="1830758"/>
          </a:xfrm>
          <a:prstGeom prst="rect">
            <a:avLst/>
          </a:prstGeom>
          <a:noFill/>
          <a:ln>
            <a:noFill/>
          </a:ln>
        </p:spPr>
        <p:txBody>
          <a:bodyPr spcFirstLastPara="1" wrap="square" lIns="0" tIns="12700" rIns="0" bIns="0" anchor="t" anchorCtr="0">
            <a:spAutoFit/>
          </a:bodyPr>
          <a:lstStyle/>
          <a:p>
            <a:pPr marL="12700" marR="418465">
              <a:lnSpc>
                <a:spcPct val="112700"/>
              </a:lnSpc>
              <a:buClr>
                <a:srgbClr val="000000"/>
              </a:buClr>
              <a:buFont typeface="Arial"/>
              <a:buNone/>
            </a:pPr>
            <a:r>
              <a:rPr lang="de-DE" sz="1000" b="1" kern="0" dirty="0">
                <a:ea typeface="Helvetica Neue"/>
                <a:cs typeface="Helvetica Neue"/>
                <a:sym typeface="Helvetica Neue"/>
              </a:rPr>
              <a:t>Dr. Christian Suhl</a:t>
            </a:r>
            <a:endParaRPr sz="1000" b="1" kern="0" dirty="0">
              <a:cs typeface="Arial"/>
              <a:sym typeface="Arial"/>
            </a:endParaRPr>
          </a:p>
          <a:p>
            <a:pPr marL="12700" marR="418465">
              <a:spcBef>
                <a:spcPts val="100"/>
              </a:spcBef>
              <a:buClr>
                <a:srgbClr val="000000"/>
              </a:buClr>
              <a:buFont typeface="Arial"/>
              <a:buNone/>
            </a:pPr>
            <a:r>
              <a:rPr lang="en-US" sz="1000" kern="0" dirty="0">
                <a:solidFill>
                  <a:schemeClr val="bg2">
                    <a:lumMod val="50000"/>
                  </a:schemeClr>
                </a:solidFill>
                <a:ea typeface="Helvetica Neue"/>
                <a:cs typeface="Helvetica Neue"/>
                <a:sym typeface="Helvetica Neue"/>
              </a:rPr>
              <a:t>Lawyer, Senior Manager</a:t>
            </a:r>
          </a:p>
          <a:p>
            <a:pPr marL="12700" marR="418465">
              <a:spcBef>
                <a:spcPts val="600"/>
              </a:spcBef>
              <a:buClr>
                <a:srgbClr val="000000"/>
              </a:buClr>
              <a:buFont typeface="Arial"/>
              <a:buNone/>
            </a:pPr>
            <a:r>
              <a:rPr lang="de-DE" sz="900" dirty="0">
                <a:solidFill>
                  <a:schemeClr val="bg2">
                    <a:lumMod val="50000"/>
                  </a:schemeClr>
                </a:solidFill>
              </a:rPr>
              <a:t>Phone: </a:t>
            </a:r>
            <a:r>
              <a:rPr lang="de-DE" sz="900" dirty="0">
                <a:solidFill>
                  <a:schemeClr val="bg2">
                    <a:lumMod val="50000"/>
                  </a:schemeClr>
                </a:solidFill>
                <a:hlinkClick r:id="rId3">
                  <a:extLst>
                    <a:ext uri="{A12FA001-AC4F-418D-AE19-62706E023703}">
                      <ahyp:hlinkClr xmlns:ahyp="http://schemas.microsoft.com/office/drawing/2018/hyperlinkcolor" val="tx"/>
                    </a:ext>
                  </a:extLst>
                </a:hlinkClick>
              </a:rPr>
              <a:t>+494063782837</a:t>
            </a:r>
            <a:r>
              <a:rPr lang="de-DE" sz="900" dirty="0">
                <a:solidFill>
                  <a:schemeClr val="bg2">
                    <a:lumMod val="50000"/>
                  </a:schemeClr>
                </a:solidFill>
              </a:rPr>
              <a:t> </a:t>
            </a:r>
          </a:p>
          <a:p>
            <a:pPr marL="12700" marR="418465">
              <a:buClr>
                <a:srgbClr val="000000"/>
              </a:buClr>
              <a:buFont typeface="Arial"/>
              <a:buNone/>
            </a:pPr>
            <a:r>
              <a:rPr lang="de-DE" sz="900" dirty="0">
                <a:solidFill>
                  <a:schemeClr val="bg2">
                    <a:lumMod val="50000"/>
                  </a:schemeClr>
                </a:solidFill>
              </a:rPr>
              <a:t>Mobile: </a:t>
            </a:r>
            <a:r>
              <a:rPr lang="de-DE" sz="900" dirty="0">
                <a:solidFill>
                  <a:schemeClr val="bg2">
                    <a:lumMod val="50000"/>
                  </a:schemeClr>
                </a:solidFill>
                <a:hlinkClick r:id="rId4">
                  <a:extLst>
                    <a:ext uri="{A12FA001-AC4F-418D-AE19-62706E023703}">
                      <ahyp:hlinkClr xmlns:ahyp="http://schemas.microsoft.com/office/drawing/2018/hyperlinkcolor" val="tx"/>
                    </a:ext>
                  </a:extLst>
                </a:hlinkClick>
              </a:rPr>
              <a:t>+491719685959</a:t>
            </a:r>
            <a:endParaRPr lang="de-DE" sz="900" dirty="0">
              <a:solidFill>
                <a:schemeClr val="bg2">
                  <a:lumMod val="50000"/>
                </a:schemeClr>
              </a:solidFill>
            </a:endParaRPr>
          </a:p>
          <a:p>
            <a:pPr marL="12700" marR="418465">
              <a:buClr>
                <a:srgbClr val="000000"/>
              </a:buClr>
              <a:buFont typeface="Arial"/>
              <a:buNone/>
            </a:pPr>
            <a:r>
              <a:rPr lang="de-DE" sz="900" dirty="0">
                <a:solidFill>
                  <a:schemeClr val="bg2">
                    <a:lumMod val="50000"/>
                  </a:schemeClr>
                </a:solidFill>
              </a:rPr>
              <a:t>Fax: +49699585984237</a:t>
            </a:r>
            <a:br>
              <a:rPr lang="de-DE" sz="900" dirty="0">
                <a:solidFill>
                  <a:schemeClr val="bg2">
                    <a:lumMod val="50000"/>
                  </a:schemeClr>
                </a:solidFill>
              </a:rPr>
            </a:br>
            <a:r>
              <a:rPr lang="de-DE" sz="900" dirty="0">
                <a:solidFill>
                  <a:schemeClr val="bg2">
                    <a:lumMod val="50000"/>
                  </a:schemeClr>
                </a:solidFill>
              </a:rPr>
              <a:t>Email: </a:t>
            </a:r>
            <a:r>
              <a:rPr lang="de-DE" sz="900" dirty="0">
                <a:solidFill>
                  <a:schemeClr val="bg2">
                    <a:lumMod val="50000"/>
                  </a:schemeClr>
                </a:solidFill>
                <a:hlinkClick r:id="rId5">
                  <a:extLst>
                    <a:ext uri="{A12FA001-AC4F-418D-AE19-62706E023703}">
                      <ahyp:hlinkClr xmlns:ahyp="http://schemas.microsoft.com/office/drawing/2018/hyperlinkcolor" val="tx"/>
                    </a:ext>
                  </a:extLst>
                </a:hlinkClick>
              </a:rPr>
              <a:t>christian.suhl@pwc.com</a:t>
            </a:r>
            <a:endParaRPr lang="de-DE" sz="900" dirty="0">
              <a:solidFill>
                <a:schemeClr val="bg2">
                  <a:lumMod val="50000"/>
                </a:schemeClr>
              </a:solidFill>
            </a:endParaRPr>
          </a:p>
          <a:p>
            <a:pPr marL="12700" marR="418465">
              <a:spcBef>
                <a:spcPts val="600"/>
              </a:spcBef>
              <a:buClr>
                <a:srgbClr val="000000"/>
              </a:buClr>
              <a:buFont typeface="Arial"/>
              <a:buNone/>
            </a:pPr>
            <a:r>
              <a:rPr lang="de-DE" sz="900" dirty="0">
                <a:solidFill>
                  <a:schemeClr val="bg2">
                    <a:lumMod val="50000"/>
                  </a:schemeClr>
                </a:solidFill>
              </a:rPr>
              <a:t>PricewaterhouseCoopers Legal AG Rechtsanwaltsgesellschaft</a:t>
            </a:r>
            <a:br>
              <a:rPr lang="de-DE" sz="900" dirty="0">
                <a:solidFill>
                  <a:schemeClr val="bg2">
                    <a:lumMod val="50000"/>
                  </a:schemeClr>
                </a:solidFill>
              </a:rPr>
            </a:br>
            <a:r>
              <a:rPr lang="de-DE" sz="900" dirty="0">
                <a:solidFill>
                  <a:schemeClr val="bg2">
                    <a:lumMod val="50000"/>
                  </a:schemeClr>
                </a:solidFill>
              </a:rPr>
              <a:t>Alsterufer 1</a:t>
            </a:r>
          </a:p>
          <a:p>
            <a:pPr marL="12700" marR="418465">
              <a:buClr>
                <a:srgbClr val="000000"/>
              </a:buClr>
              <a:buFont typeface="Arial"/>
              <a:buNone/>
            </a:pPr>
            <a:r>
              <a:rPr lang="de-DE" sz="900" dirty="0">
                <a:solidFill>
                  <a:schemeClr val="bg2">
                    <a:lumMod val="50000"/>
                  </a:schemeClr>
                </a:solidFill>
              </a:rPr>
              <a:t>20354 Hamburg | Germany</a:t>
            </a:r>
          </a:p>
          <a:p>
            <a:pPr marL="12700" marR="418465">
              <a:spcBef>
                <a:spcPts val="600"/>
              </a:spcBef>
              <a:buClr>
                <a:srgbClr val="000000"/>
              </a:buClr>
              <a:buFont typeface="Arial"/>
              <a:buNone/>
            </a:pPr>
            <a:r>
              <a:rPr lang="de-DE" sz="900" dirty="0">
                <a:solidFill>
                  <a:schemeClr val="bg2">
                    <a:lumMod val="50000"/>
                  </a:schemeClr>
                </a:solidFill>
                <a:hlinkClick r:id="rId6">
                  <a:extLst>
                    <a:ext uri="{A12FA001-AC4F-418D-AE19-62706E023703}">
                      <ahyp:hlinkClr xmlns:ahyp="http://schemas.microsoft.com/office/drawing/2018/hyperlinkcolor" val="tx"/>
                    </a:ext>
                  </a:extLst>
                </a:hlinkClick>
              </a:rPr>
              <a:t>www.pwclegal.de</a:t>
            </a:r>
            <a:r>
              <a:rPr lang="en-US" sz="900" kern="0" dirty="0">
                <a:solidFill>
                  <a:schemeClr val="bg2">
                    <a:lumMod val="50000"/>
                  </a:schemeClr>
                </a:solidFill>
                <a:ea typeface="Helvetica Neue"/>
                <a:cs typeface="Helvetica Neue"/>
                <a:sym typeface="Helvetica Neue"/>
              </a:rPr>
              <a:t> </a:t>
            </a:r>
          </a:p>
        </p:txBody>
      </p:sp>
      <p:pic>
        <p:nvPicPr>
          <p:cNvPr id="7" name="Picture 6">
            <a:extLst>
              <a:ext uri="{FF2B5EF4-FFF2-40B4-BE49-F238E27FC236}">
                <a16:creationId xmlns:a16="http://schemas.microsoft.com/office/drawing/2014/main" id="{82571C4A-689C-4038-B075-F2E019031AB0}"/>
              </a:ext>
            </a:extLst>
          </p:cNvPr>
          <p:cNvPicPr>
            <a:picLocks noChangeAspect="1"/>
          </p:cNvPicPr>
          <p:nvPr/>
        </p:nvPicPr>
        <p:blipFill>
          <a:blip r:embed="rId7"/>
          <a:stretch>
            <a:fillRect/>
          </a:stretch>
        </p:blipFill>
        <p:spPr>
          <a:xfrm>
            <a:off x="7913688" y="1414461"/>
            <a:ext cx="1432684" cy="1821338"/>
          </a:xfrm>
          <a:prstGeom prst="rect">
            <a:avLst/>
          </a:prstGeom>
        </p:spPr>
      </p:pic>
    </p:spTree>
    <p:extLst>
      <p:ext uri="{BB962C8B-B14F-4D97-AF65-F5344CB8AC3E}">
        <p14:creationId xmlns:p14="http://schemas.microsoft.com/office/powerpoint/2010/main" val="1852549606"/>
      </p:ext>
    </p:extLst>
  </p:cSld>
  <p:clrMapOvr>
    <a:masterClrMapping/>
  </p:clrMapOvr>
</p:sld>
</file>

<file path=ppt/theme/theme1.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6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spAutoFit/>
      </a:bodyPr>
      <a:lstStyle>
        <a:defPPr>
          <a:lnSpc>
            <a:spcPct val="100000"/>
          </a:lnSpc>
          <a:spcAft>
            <a:spcPts val="600"/>
          </a:spcAft>
          <a:buSzPct val="100000"/>
          <a:defRPr sz="1600" dirty="0" err="1" smtClean="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wC 16x9 PowerPoint.potx" id="{FDA0AC6B-36C1-42C8-B69E-8635A87809BC}" vid="{212A9339-D58A-41F2-BBE5-F9F2DE3EED5B}"/>
    </a:ext>
  </a:extLst>
</a:theme>
</file>

<file path=ppt/theme/theme2.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6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6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theme>
</file>

<file path=ppt/theme/theme3.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6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6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40ABC5DDCAEC469D3B77CEC3FA9612" ma:contentTypeVersion="12" ma:contentTypeDescription="Create a new document." ma:contentTypeScope="" ma:versionID="ebc0f6387b9e6b762c39a6984299d58e">
  <xsd:schema xmlns:xsd="http://www.w3.org/2001/XMLSchema" xmlns:xs="http://www.w3.org/2001/XMLSchema" xmlns:p="http://schemas.microsoft.com/office/2006/metadata/properties" xmlns:ns2="abd4d7d9-8995-423f-896a-7071cea071c9" xmlns:ns3="b5e2b349-a18f-4497-973a-a1464950ca64" targetNamespace="http://schemas.microsoft.com/office/2006/metadata/properties" ma:root="true" ma:fieldsID="0fee593a7ba10832ff8450e2b7e21680" ns2:_="" ns3:_="">
    <xsd:import namespace="abd4d7d9-8995-423f-896a-7071cea071c9"/>
    <xsd:import namespace="b5e2b349-a18f-4497-973a-a1464950ca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d4d7d9-8995-423f-896a-7071cea071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e2b349-a18f-4497-973a-a1464950ca6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C47CDD-8739-4EB0-9D5C-A290DE5C7474}"/>
</file>

<file path=customXml/itemProps2.xml><?xml version="1.0" encoding="utf-8"?>
<ds:datastoreItem xmlns:ds="http://schemas.openxmlformats.org/officeDocument/2006/customXml" ds:itemID="{208B80EB-063E-4A2E-88C8-A6F7BAC09F30}"/>
</file>

<file path=customXml/itemProps3.xml><?xml version="1.0" encoding="utf-8"?>
<ds:datastoreItem xmlns:ds="http://schemas.openxmlformats.org/officeDocument/2006/customXml" ds:itemID="{FBB89379-31C7-4D15-B796-93F9F496EA3E}"/>
</file>

<file path=docProps/app.xml><?xml version="1.0" encoding="utf-8"?>
<Properties xmlns="http://schemas.openxmlformats.org/officeDocument/2006/extended-properties" xmlns:vt="http://schemas.openxmlformats.org/officeDocument/2006/docPropsVTypes">
  <Template>PwC 16x9 PowerPoint</Template>
  <TotalTime>0</TotalTime>
  <Words>1486</Words>
  <Application>Microsoft Office PowerPoint</Application>
  <PresentationFormat>Grand écran</PresentationFormat>
  <Paragraphs>122</Paragraphs>
  <Slides>8</Slides>
  <Notes>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Georgia</vt:lpstr>
      <vt:lpstr>Symbol</vt:lpstr>
      <vt:lpstr>Wingdings</vt:lpstr>
      <vt:lpstr>PwC</vt:lpstr>
      <vt:lpstr>Waste-to-Energy in the Taxonomy Regulation: a legal approach</vt:lpstr>
      <vt:lpstr>Background</vt:lpstr>
      <vt:lpstr>Présentation PowerPoint</vt:lpstr>
      <vt:lpstr>Legal analysis</vt:lpstr>
      <vt:lpstr>Legal analysis</vt:lpstr>
      <vt:lpstr>Legal analysis</vt:lpstr>
      <vt:lpstr>Legal analysis</vt:lpstr>
      <vt:lpstr>Thank you very much for your attention.</vt:lpstr>
    </vt:vector>
  </TitlesOfParts>
  <Manager/>
  <Company>PwC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Waste-to-Energy in the Taxonomy regulation: a legal approach</dc:title>
  <dc:subject/>
  <dc:creator>Suhl, Christian</dc:creator>
  <cp:keywords/>
  <dc:description/>
  <cp:lastModifiedBy>Valérie Plainemaison</cp:lastModifiedBy>
  <cp:revision>64</cp:revision>
  <cp:lastPrinted>2021-04-11T14:48:13Z</cp:lastPrinted>
  <dcterms:created xsi:type="dcterms:W3CDTF">2021-04-08T15:57:48Z</dcterms:created>
  <dcterms:modified xsi:type="dcterms:W3CDTF">2021-04-12T09:14:56Z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type">
    <vt:lpwstr>PwC16x9</vt:lpwstr>
  </property>
  <property fmtid="{D5CDD505-2E9C-101B-9397-08002B2CF9AE}" pid="3" name="TB template version">
    <vt:lpwstr>6</vt:lpwstr>
  </property>
  <property fmtid="{D5CDD505-2E9C-101B-9397-08002B2CF9AE}" pid="4" name="TB template release">
    <vt:lpwstr>5</vt:lpwstr>
  </property>
  <property fmtid="{D5CDD505-2E9C-101B-9397-08002B2CF9AE}" pid="5" name="ContentTypeId">
    <vt:lpwstr>0x0101009140ABC5DDCAEC469D3B77CEC3FA9612</vt:lpwstr>
  </property>
</Properties>
</file>